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477" r:id="rId2"/>
    <p:sldId id="2591" r:id="rId3"/>
    <p:sldId id="2592" r:id="rId4"/>
    <p:sldId id="2595" r:id="rId5"/>
    <p:sldId id="2598" r:id="rId6"/>
    <p:sldId id="2602" r:id="rId7"/>
    <p:sldId id="2765" r:id="rId8"/>
    <p:sldId id="2707" r:id="rId9"/>
    <p:sldId id="2606" r:id="rId10"/>
    <p:sldId id="2795" r:id="rId11"/>
    <p:sldId id="2662" r:id="rId12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專利申請案" id="{FF7487A2-7A0B-410F-A847-E82C028A4DFA}">
          <p14:sldIdLst>
            <p14:sldId id="2477"/>
            <p14:sldId id="2591"/>
            <p14:sldId id="2592"/>
            <p14:sldId id="2595"/>
            <p14:sldId id="2598"/>
            <p14:sldId id="2602"/>
            <p14:sldId id="2765"/>
            <p14:sldId id="2707"/>
            <p14:sldId id="2606"/>
            <p14:sldId id="2795"/>
            <p14:sldId id="2662"/>
          </p14:sldIdLst>
        </p14:section>
        <p14:section name="專利維持" id="{BCB34C4C-AA53-4E48-8E8D-AD9BBD0FA1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" initials="D" lastIdx="1" clrIdx="0"/>
  <p:cmAuthor id="2" name="TMU北醫大-CY Shen" initials="C" lastIdx="1" clrIdx="1">
    <p:extLst>
      <p:ext uri="{19B8F6BF-5375-455C-9EA6-DF929625EA0E}">
        <p15:presenceInfo xmlns:p15="http://schemas.microsoft.com/office/powerpoint/2012/main" userId="TMU北醫大-CY Shen" providerId="None"/>
      </p:ext>
    </p:extLst>
  </p:cmAuthor>
  <p:cmAuthor id="3" name="Athy" initials="W使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00"/>
    <a:srgbClr val="D78F8D"/>
    <a:srgbClr val="C7D9A3"/>
    <a:srgbClr val="0000FF"/>
    <a:srgbClr val="FFFFFF"/>
    <a:srgbClr val="FFCC00"/>
    <a:srgbClr val="D9E5C1"/>
    <a:srgbClr val="5B937C"/>
    <a:srgbClr val="31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3677" autoAdjust="0"/>
  </p:normalViewPr>
  <p:slideViewPr>
    <p:cSldViewPr>
      <p:cViewPr varScale="1">
        <p:scale>
          <a:sx n="90" d="100"/>
          <a:sy n="90" d="100"/>
        </p:scale>
        <p:origin x="66" y="3114"/>
      </p:cViewPr>
      <p:guideLst>
        <p:guide orient="horz" pos="247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7946D-564A-47B2-977C-7A322B39E132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F636407-527B-4F4F-BD17-48CE87F84A01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產品</a:t>
          </a:r>
        </a:p>
      </dgm:t>
    </dgm:pt>
    <dgm:pt modelId="{DD5A1111-F860-4386-938D-0C6E81477EE1}" type="parTrans" cxnId="{A3A37C06-8077-401C-835C-D51BB4BE770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EFAF34-86E7-45C9-9953-231D5974E84C}" type="sibTrans" cxnId="{A3A37C06-8077-401C-835C-D51BB4BE770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1E8CF4-C6AB-41E5-A163-2637714FBF93}">
      <dgm:prSet phldrT="[文字]" custT="1"/>
      <dgm:spPr/>
      <dgm:t>
        <a:bodyPr/>
        <a:lstStyle/>
        <a:p>
          <a:pPr marL="0" indent="0" algn="just">
            <a:buNone/>
          </a:pPr>
          <a:r>
            <a:rPr lang="zh-TW" altLang="en-US" sz="1800" b="0" dirty="0">
              <a:latin typeface="+mn-lt"/>
              <a:ea typeface="標楷體" panose="03000509000000000000" pitchFamily="65" charset="-120"/>
            </a:rPr>
            <a:t>具</a:t>
          </a:r>
          <a:r>
            <a:rPr lang="en-US" altLang="zh-TW" sz="1800" b="0" u="sng" dirty="0">
              <a:latin typeface="+mn-lt"/>
              <a:ea typeface="標楷體" panose="03000509000000000000" pitchFamily="65" charset="-120"/>
            </a:rPr>
            <a:t>?</a:t>
          </a:r>
          <a:r>
            <a:rPr lang="zh-TW" altLang="en-US" sz="1800" b="0" dirty="0">
              <a:latin typeface="+mn-lt"/>
              <a:ea typeface="標楷體" panose="03000509000000000000" pitchFamily="65" charset="-120"/>
            </a:rPr>
            <a:t>特性、可分析</a:t>
          </a:r>
          <a:r>
            <a:rPr lang="en-US" altLang="zh-TW" sz="1800" b="0" dirty="0">
              <a:latin typeface="+mn-lt"/>
              <a:ea typeface="標楷體" panose="03000509000000000000" pitchFamily="65" charset="-120"/>
            </a:rPr>
            <a:t>?</a:t>
          </a:r>
          <a:endParaRPr lang="zh-TW" altLang="en-US" sz="1800" b="0" dirty="0">
            <a:latin typeface="+mn-lt"/>
            <a:ea typeface="標楷體" panose="03000509000000000000" pitchFamily="65" charset="-120"/>
          </a:endParaRPr>
        </a:p>
      </dgm:t>
    </dgm:pt>
    <dgm:pt modelId="{2DE8BCE9-0BE5-455E-A1D3-CB28619CD9AD}" type="parTrans" cxnId="{62F4D720-98D3-4671-9305-F220B55887F2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1133A1D-B56E-4158-B4E2-E6E74FE81095}" type="sibTrans" cxnId="{62F4D720-98D3-4671-9305-F220B55887F2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1130FB-BA0A-4570-A2FF-8D46EACE2E49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優勢</a:t>
          </a:r>
        </a:p>
      </dgm:t>
    </dgm:pt>
    <dgm:pt modelId="{23526630-A6A0-4329-BC3C-0D403190DD1F}" type="parTrans" cxnId="{FC8738E6-085E-4B51-975E-D82B4328E6E5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CB0F88-3746-4048-862A-096350B00068}" type="sibTrans" cxnId="{FC8738E6-085E-4B51-975E-D82B4328E6E5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972B3E-0636-4B56-8CEF-046516E65858}">
      <dgm:prSet phldrT="[文字]" custT="1"/>
      <dgm:spPr/>
      <dgm:t>
        <a:bodyPr/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gm:t>
    </dgm:pt>
    <dgm:pt modelId="{9650CA12-8E3E-4B18-954C-7530C07C5482}" type="parTrans" cxnId="{84305EAB-0606-497E-984E-531FBC37125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2E2F846-E1B5-4F0A-B3D1-9E2A3FE54CA0}" type="sibTrans" cxnId="{84305EAB-0606-497E-984E-531FBC37125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E1055B6-7666-41CE-BA05-0A447996486B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劣勢</a:t>
          </a:r>
        </a:p>
      </dgm:t>
    </dgm:pt>
    <dgm:pt modelId="{9AE08E71-EBA0-464F-BF48-D10D74CF0A53}" type="parTrans" cxnId="{F43F1650-A654-4A53-B4BA-01AC51219035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3F2005-48EF-4A5B-8200-F2E1635A4BD7}" type="sibTrans" cxnId="{F43F1650-A654-4A53-B4BA-01AC51219035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0066DA-0EB8-4A00-9650-627BCC7947D6}">
      <dgm:prSet phldrT="[文字]" custT="1"/>
      <dgm:spPr/>
      <dgm:t>
        <a:bodyPr/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gm:t>
    </dgm:pt>
    <dgm:pt modelId="{59547B56-33A8-4630-8D3F-BB05103907BE}" type="parTrans" cxnId="{AAA4F300-EA4A-4D83-9EC6-7EB63276910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10DF927-2114-4FC7-A156-ED85B1C00C24}" type="sibTrans" cxnId="{AAA4F300-EA4A-4D83-9EC6-7EB63276910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8BB568-C39D-4FB6-95BB-69754BDC4D2E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機會</a:t>
          </a:r>
        </a:p>
      </dgm:t>
    </dgm:pt>
    <dgm:pt modelId="{18F575D9-EC36-4E5E-8D91-482D566C19F8}" type="parTrans" cxnId="{75482876-CAE0-4387-BD79-5E643AB861BB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0065C8-CD52-4BD2-8000-F706B23DBCD7}" type="sibTrans" cxnId="{75482876-CAE0-4387-BD79-5E643AB861BB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A15ABF-6325-46A9-8F92-27C922FB886D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威脅</a:t>
          </a:r>
        </a:p>
      </dgm:t>
    </dgm:pt>
    <dgm:pt modelId="{A1CE5920-6ED2-4650-BAF8-F4EF41B8BA8D}" type="parTrans" cxnId="{4A78F385-A30F-49F9-ADBC-AA1178D444C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512DC0-C2F8-4A59-9CAA-5D504E69D960}" type="sibTrans" cxnId="{4A78F385-A30F-49F9-ADBC-AA1178D444C9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143F0F-2C95-40A4-9077-84F6643A703F}">
      <dgm:prSet phldrT="[文字]" custT="1"/>
      <dgm:spPr/>
      <dgm:t>
        <a:bodyPr/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b="1" kern="1200" dirty="0">
              <a:latin typeface="Calibri"/>
              <a:ea typeface="標楷體" panose="03000509000000000000" pitchFamily="65" charset="-120"/>
              <a:cs typeface="+mn-cs"/>
            </a:rPr>
            <a:t>市面上唯一</a:t>
          </a:r>
          <a:r>
            <a:rPr lang="en-US" altLang="zh-TW" sz="1800" b="1" kern="1200" dirty="0">
              <a:latin typeface="Calibri"/>
              <a:ea typeface="標楷體" panose="03000509000000000000" pitchFamily="65" charset="-120"/>
              <a:cs typeface="+mn-cs"/>
            </a:rPr>
            <a:t>…</a:t>
          </a:r>
          <a:endParaRPr lang="zh-TW" altLang="en-US" sz="1800" b="1" kern="1200" dirty="0">
            <a:latin typeface="Calibri"/>
            <a:ea typeface="標楷體" panose="03000509000000000000" pitchFamily="65" charset="-120"/>
            <a:cs typeface="+mn-cs"/>
          </a:endParaRPr>
        </a:p>
      </dgm:t>
    </dgm:pt>
    <dgm:pt modelId="{82D97D24-8955-4FD0-B39F-73DA2E1B8781}" type="parTrans" cxnId="{08B46AF8-C60E-4908-B7C2-1E5DA6E43077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BA05624-9AD1-4445-ADDB-B7DBA76B4E96}" type="sibTrans" cxnId="{08B46AF8-C60E-4908-B7C2-1E5DA6E43077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443184-307C-4F26-8027-EA2131DAA12A}">
      <dgm:prSet phldrT="[文字]" custT="1"/>
      <dgm:spPr/>
      <dgm:t>
        <a:bodyPr/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gm:t>
    </dgm:pt>
    <dgm:pt modelId="{FEB8BFD7-1D9D-4DFA-8750-736551287119}" type="parTrans" cxnId="{49AEDD86-A3C8-4038-8F4B-98B55E12D5B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8FDEDEE-9F72-4ACE-B8BB-59745D830639}" type="sibTrans" cxnId="{49AEDD86-A3C8-4038-8F4B-98B55E12D5B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EADEA2-5A50-4C97-BDF9-F2423E2E3F6A}" type="pres">
      <dgm:prSet presAssocID="{F6F7946D-564A-47B2-977C-7A322B39E132}" presName="Name0" presStyleCnt="0">
        <dgm:presLayoutVars>
          <dgm:dir/>
          <dgm:animLvl val="lvl"/>
          <dgm:resizeHandles val="exact"/>
        </dgm:presLayoutVars>
      </dgm:prSet>
      <dgm:spPr/>
    </dgm:pt>
    <dgm:pt modelId="{BF459668-12E3-44D1-BDF5-230C7D5759DA}" type="pres">
      <dgm:prSet presAssocID="{6F636407-527B-4F4F-BD17-48CE87F84A01}" presName="composite" presStyleCnt="0"/>
      <dgm:spPr/>
    </dgm:pt>
    <dgm:pt modelId="{DA15F523-53DD-4AB2-85D2-631DDB975ACF}" type="pres">
      <dgm:prSet presAssocID="{6F636407-527B-4F4F-BD17-48CE87F84A01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4E68FBD0-FF7D-401F-8E7F-1B4457A9AE1B}" type="pres">
      <dgm:prSet presAssocID="{6F636407-527B-4F4F-BD17-48CE87F84A01}" presName="desTx" presStyleLbl="alignAccFollowNode1" presStyleIdx="0" presStyleCnt="5" custScaleX="99175">
        <dgm:presLayoutVars>
          <dgm:bulletEnabled val="1"/>
        </dgm:presLayoutVars>
      </dgm:prSet>
      <dgm:spPr/>
    </dgm:pt>
    <dgm:pt modelId="{6BD895B9-DA50-451D-B198-F9FDB40C1B6C}" type="pres">
      <dgm:prSet presAssocID="{DBEFAF34-86E7-45C9-9953-231D5974E84C}" presName="space" presStyleCnt="0"/>
      <dgm:spPr/>
    </dgm:pt>
    <dgm:pt modelId="{0193633E-0EBC-43E8-983A-CAF757F30779}" type="pres">
      <dgm:prSet presAssocID="{5E1130FB-BA0A-4570-A2FF-8D46EACE2E49}" presName="composite" presStyleCnt="0"/>
      <dgm:spPr/>
    </dgm:pt>
    <dgm:pt modelId="{DD994316-8F26-440F-B53A-229BAE6C0358}" type="pres">
      <dgm:prSet presAssocID="{5E1130FB-BA0A-4570-A2FF-8D46EACE2E49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1C9D7CFE-DF88-423E-A99E-09C72FD45C9E}" type="pres">
      <dgm:prSet presAssocID="{5E1130FB-BA0A-4570-A2FF-8D46EACE2E49}" presName="desTx" presStyleLbl="alignAccFollowNode1" presStyleIdx="1" presStyleCnt="5" custLinFactNeighborX="317" custLinFactNeighborY="571">
        <dgm:presLayoutVars>
          <dgm:bulletEnabled val="1"/>
        </dgm:presLayoutVars>
      </dgm:prSet>
      <dgm:spPr/>
    </dgm:pt>
    <dgm:pt modelId="{6B802588-58D8-4E49-8955-0A4A089D7632}" type="pres">
      <dgm:prSet presAssocID="{18CB0F88-3746-4048-862A-096350B00068}" presName="space" presStyleCnt="0"/>
      <dgm:spPr/>
    </dgm:pt>
    <dgm:pt modelId="{C591F8E9-9A19-4CFE-8EA6-8E4EBF762BBA}" type="pres">
      <dgm:prSet presAssocID="{EE1055B6-7666-41CE-BA05-0A447996486B}" presName="composite" presStyleCnt="0"/>
      <dgm:spPr/>
    </dgm:pt>
    <dgm:pt modelId="{0094FE8E-A6EA-4A86-BCAE-42197E496F01}" type="pres">
      <dgm:prSet presAssocID="{EE1055B6-7666-41CE-BA05-0A447996486B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EEE98721-C95A-43A5-ADB9-9A87DFC17AEF}" type="pres">
      <dgm:prSet presAssocID="{EE1055B6-7666-41CE-BA05-0A447996486B}" presName="desTx" presStyleLbl="alignAccFollowNode1" presStyleIdx="2" presStyleCnt="5">
        <dgm:presLayoutVars>
          <dgm:bulletEnabled val="1"/>
        </dgm:presLayoutVars>
      </dgm:prSet>
      <dgm:spPr/>
    </dgm:pt>
    <dgm:pt modelId="{C6529F99-57DF-4779-9879-D9478DE4DFAF}" type="pres">
      <dgm:prSet presAssocID="{4A3F2005-48EF-4A5B-8200-F2E1635A4BD7}" presName="space" presStyleCnt="0"/>
      <dgm:spPr/>
    </dgm:pt>
    <dgm:pt modelId="{DF372A88-C662-4D0F-AB12-98ADA826FEF6}" type="pres">
      <dgm:prSet presAssocID="{1C8BB568-C39D-4FB6-95BB-69754BDC4D2E}" presName="composite" presStyleCnt="0"/>
      <dgm:spPr/>
    </dgm:pt>
    <dgm:pt modelId="{28567480-D3FE-4886-9831-EAAE6659AEBF}" type="pres">
      <dgm:prSet presAssocID="{1C8BB568-C39D-4FB6-95BB-69754BDC4D2E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C79FDC5B-1BDB-4150-853A-5FAF02D4A9C8}" type="pres">
      <dgm:prSet presAssocID="{1C8BB568-C39D-4FB6-95BB-69754BDC4D2E}" presName="desTx" presStyleLbl="alignAccFollowNode1" presStyleIdx="3" presStyleCnt="5">
        <dgm:presLayoutVars>
          <dgm:bulletEnabled val="1"/>
        </dgm:presLayoutVars>
      </dgm:prSet>
      <dgm:spPr/>
    </dgm:pt>
    <dgm:pt modelId="{7925BEBF-DC3A-4264-B30F-2CFCC7D68838}" type="pres">
      <dgm:prSet presAssocID="{050065C8-CD52-4BD2-8000-F706B23DBCD7}" presName="space" presStyleCnt="0"/>
      <dgm:spPr/>
    </dgm:pt>
    <dgm:pt modelId="{CA71EAE2-F714-4DE9-A5CC-913D50765AC5}" type="pres">
      <dgm:prSet presAssocID="{05A15ABF-6325-46A9-8F92-27C922FB886D}" presName="composite" presStyleCnt="0"/>
      <dgm:spPr/>
    </dgm:pt>
    <dgm:pt modelId="{50754579-E031-480E-A831-8ACD334409C2}" type="pres">
      <dgm:prSet presAssocID="{05A15ABF-6325-46A9-8F92-27C922FB886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AAED3E17-9987-4AED-94D5-732B5A7488D5}" type="pres">
      <dgm:prSet presAssocID="{05A15ABF-6325-46A9-8F92-27C922FB886D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43D5EE00-7B92-4AD6-860C-7542C127F23A}" type="presOf" srcId="{DF0066DA-0EB8-4A00-9650-627BCC7947D6}" destId="{EEE98721-C95A-43A5-ADB9-9A87DFC17AEF}" srcOrd="0" destOrd="0" presId="urn:microsoft.com/office/officeart/2005/8/layout/hList1"/>
    <dgm:cxn modelId="{AAA4F300-EA4A-4D83-9EC6-7EB632769109}" srcId="{EE1055B6-7666-41CE-BA05-0A447996486B}" destId="{DF0066DA-0EB8-4A00-9650-627BCC7947D6}" srcOrd="0" destOrd="0" parTransId="{59547B56-33A8-4630-8D3F-BB05103907BE}" sibTransId="{D10DF927-2114-4FC7-A156-ED85B1C00C24}"/>
    <dgm:cxn modelId="{A3A37C06-8077-401C-835C-D51BB4BE7709}" srcId="{F6F7946D-564A-47B2-977C-7A322B39E132}" destId="{6F636407-527B-4F4F-BD17-48CE87F84A01}" srcOrd="0" destOrd="0" parTransId="{DD5A1111-F860-4386-938D-0C6E81477EE1}" sibTransId="{DBEFAF34-86E7-45C9-9953-231D5974E84C}"/>
    <dgm:cxn modelId="{68062D20-4DD8-450A-8B00-8147491E654D}" type="presOf" srcId="{271E8CF4-C6AB-41E5-A163-2637714FBF93}" destId="{4E68FBD0-FF7D-401F-8E7F-1B4457A9AE1B}" srcOrd="0" destOrd="0" presId="urn:microsoft.com/office/officeart/2005/8/layout/hList1"/>
    <dgm:cxn modelId="{62F4D720-98D3-4671-9305-F220B55887F2}" srcId="{6F636407-527B-4F4F-BD17-48CE87F84A01}" destId="{271E8CF4-C6AB-41E5-A163-2637714FBF93}" srcOrd="0" destOrd="0" parTransId="{2DE8BCE9-0BE5-455E-A1D3-CB28619CD9AD}" sibTransId="{D1133A1D-B56E-4158-B4E2-E6E74FE81095}"/>
    <dgm:cxn modelId="{DBC11938-3F93-4DE0-9801-C60B8FF7340C}" type="presOf" srcId="{05A15ABF-6325-46A9-8F92-27C922FB886D}" destId="{50754579-E031-480E-A831-8ACD334409C2}" srcOrd="0" destOrd="0" presId="urn:microsoft.com/office/officeart/2005/8/layout/hList1"/>
    <dgm:cxn modelId="{F43F1650-A654-4A53-B4BA-01AC51219035}" srcId="{F6F7946D-564A-47B2-977C-7A322B39E132}" destId="{EE1055B6-7666-41CE-BA05-0A447996486B}" srcOrd="2" destOrd="0" parTransId="{9AE08E71-EBA0-464F-BF48-D10D74CF0A53}" sibTransId="{4A3F2005-48EF-4A5B-8200-F2E1635A4BD7}"/>
    <dgm:cxn modelId="{75482876-CAE0-4387-BD79-5E643AB861BB}" srcId="{F6F7946D-564A-47B2-977C-7A322B39E132}" destId="{1C8BB568-C39D-4FB6-95BB-69754BDC4D2E}" srcOrd="3" destOrd="0" parTransId="{18F575D9-EC36-4E5E-8D91-482D566C19F8}" sibTransId="{050065C8-CD52-4BD2-8000-F706B23DBCD7}"/>
    <dgm:cxn modelId="{89346A56-BC65-44B0-987A-AD51738EF34C}" type="presOf" srcId="{D0143F0F-2C95-40A4-9077-84F6643A703F}" destId="{C79FDC5B-1BDB-4150-853A-5FAF02D4A9C8}" srcOrd="0" destOrd="0" presId="urn:microsoft.com/office/officeart/2005/8/layout/hList1"/>
    <dgm:cxn modelId="{ACAB9556-DCE9-40BD-942E-CD992838E968}" type="presOf" srcId="{1C8BB568-C39D-4FB6-95BB-69754BDC4D2E}" destId="{28567480-D3FE-4886-9831-EAAE6659AEBF}" srcOrd="0" destOrd="0" presId="urn:microsoft.com/office/officeart/2005/8/layout/hList1"/>
    <dgm:cxn modelId="{4A78F385-A30F-49F9-ADBC-AA1178D444C9}" srcId="{F6F7946D-564A-47B2-977C-7A322B39E132}" destId="{05A15ABF-6325-46A9-8F92-27C922FB886D}" srcOrd="4" destOrd="0" parTransId="{A1CE5920-6ED2-4650-BAF8-F4EF41B8BA8D}" sibTransId="{1D512DC0-C2F8-4A59-9CAA-5D504E69D960}"/>
    <dgm:cxn modelId="{49AEDD86-A3C8-4038-8F4B-98B55E12D5BA}" srcId="{05A15ABF-6325-46A9-8F92-27C922FB886D}" destId="{F7443184-307C-4F26-8027-EA2131DAA12A}" srcOrd="0" destOrd="0" parTransId="{FEB8BFD7-1D9D-4DFA-8750-736551287119}" sibTransId="{38FDEDEE-9F72-4ACE-B8BB-59745D830639}"/>
    <dgm:cxn modelId="{2E696A9B-F711-494C-ACCF-FF842468842A}" type="presOf" srcId="{5E1130FB-BA0A-4570-A2FF-8D46EACE2E49}" destId="{DD994316-8F26-440F-B53A-229BAE6C0358}" srcOrd="0" destOrd="0" presId="urn:microsoft.com/office/officeart/2005/8/layout/hList1"/>
    <dgm:cxn modelId="{84305EAB-0606-497E-984E-531FBC37125A}" srcId="{5E1130FB-BA0A-4570-A2FF-8D46EACE2E49}" destId="{BC972B3E-0636-4B56-8CEF-046516E65858}" srcOrd="0" destOrd="0" parTransId="{9650CA12-8E3E-4B18-954C-7530C07C5482}" sibTransId="{F2E2F846-E1B5-4F0A-B3D1-9E2A3FE54CA0}"/>
    <dgm:cxn modelId="{ACB46EC8-FF9A-4B6C-991C-32F8BF00E147}" type="presOf" srcId="{6F636407-527B-4F4F-BD17-48CE87F84A01}" destId="{DA15F523-53DD-4AB2-85D2-631DDB975ACF}" srcOrd="0" destOrd="0" presId="urn:microsoft.com/office/officeart/2005/8/layout/hList1"/>
    <dgm:cxn modelId="{6B68BDDB-4BE8-4137-84E2-7188780EA94F}" type="presOf" srcId="{EE1055B6-7666-41CE-BA05-0A447996486B}" destId="{0094FE8E-A6EA-4A86-BCAE-42197E496F01}" srcOrd="0" destOrd="0" presId="urn:microsoft.com/office/officeart/2005/8/layout/hList1"/>
    <dgm:cxn modelId="{54A833E2-091C-458E-8476-FBB46F13DBE8}" type="presOf" srcId="{F6F7946D-564A-47B2-977C-7A322B39E132}" destId="{5DEADEA2-5A50-4C97-BDF9-F2423E2E3F6A}" srcOrd="0" destOrd="0" presId="urn:microsoft.com/office/officeart/2005/8/layout/hList1"/>
    <dgm:cxn modelId="{FC8738E6-085E-4B51-975E-D82B4328E6E5}" srcId="{F6F7946D-564A-47B2-977C-7A322B39E132}" destId="{5E1130FB-BA0A-4570-A2FF-8D46EACE2E49}" srcOrd="1" destOrd="0" parTransId="{23526630-A6A0-4329-BC3C-0D403190DD1F}" sibTransId="{18CB0F88-3746-4048-862A-096350B00068}"/>
    <dgm:cxn modelId="{C5431BF2-C865-4BC0-B4BF-DF411B7A1743}" type="presOf" srcId="{F7443184-307C-4F26-8027-EA2131DAA12A}" destId="{AAED3E17-9987-4AED-94D5-732B5A7488D5}" srcOrd="0" destOrd="0" presId="urn:microsoft.com/office/officeart/2005/8/layout/hList1"/>
    <dgm:cxn modelId="{08B46AF8-C60E-4908-B7C2-1E5DA6E43077}" srcId="{1C8BB568-C39D-4FB6-95BB-69754BDC4D2E}" destId="{D0143F0F-2C95-40A4-9077-84F6643A703F}" srcOrd="0" destOrd="0" parTransId="{82D97D24-8955-4FD0-B39F-73DA2E1B8781}" sibTransId="{1BA05624-9AD1-4445-ADDB-B7DBA76B4E96}"/>
    <dgm:cxn modelId="{238D4BFA-23D0-4B78-AD41-C38D649E0D77}" type="presOf" srcId="{BC972B3E-0636-4B56-8CEF-046516E65858}" destId="{1C9D7CFE-DF88-423E-A99E-09C72FD45C9E}" srcOrd="0" destOrd="0" presId="urn:microsoft.com/office/officeart/2005/8/layout/hList1"/>
    <dgm:cxn modelId="{6626F2B3-713E-41A6-A6EB-D44E5E36BF0E}" type="presParOf" srcId="{5DEADEA2-5A50-4C97-BDF9-F2423E2E3F6A}" destId="{BF459668-12E3-44D1-BDF5-230C7D5759DA}" srcOrd="0" destOrd="0" presId="urn:microsoft.com/office/officeart/2005/8/layout/hList1"/>
    <dgm:cxn modelId="{AFE8C13B-D62E-43E4-850A-11DC91FD1420}" type="presParOf" srcId="{BF459668-12E3-44D1-BDF5-230C7D5759DA}" destId="{DA15F523-53DD-4AB2-85D2-631DDB975ACF}" srcOrd="0" destOrd="0" presId="urn:microsoft.com/office/officeart/2005/8/layout/hList1"/>
    <dgm:cxn modelId="{9CB372C7-9D87-4463-93BD-13DF2FDCDFAF}" type="presParOf" srcId="{BF459668-12E3-44D1-BDF5-230C7D5759DA}" destId="{4E68FBD0-FF7D-401F-8E7F-1B4457A9AE1B}" srcOrd="1" destOrd="0" presId="urn:microsoft.com/office/officeart/2005/8/layout/hList1"/>
    <dgm:cxn modelId="{13ED5501-28D9-45E0-A31C-705804D09B2D}" type="presParOf" srcId="{5DEADEA2-5A50-4C97-BDF9-F2423E2E3F6A}" destId="{6BD895B9-DA50-451D-B198-F9FDB40C1B6C}" srcOrd="1" destOrd="0" presId="urn:microsoft.com/office/officeart/2005/8/layout/hList1"/>
    <dgm:cxn modelId="{37725879-1AAE-4472-BAEB-D59C7EF2424B}" type="presParOf" srcId="{5DEADEA2-5A50-4C97-BDF9-F2423E2E3F6A}" destId="{0193633E-0EBC-43E8-983A-CAF757F30779}" srcOrd="2" destOrd="0" presId="urn:microsoft.com/office/officeart/2005/8/layout/hList1"/>
    <dgm:cxn modelId="{261C7C73-AE5E-4375-A11C-8AF87DF8BDFB}" type="presParOf" srcId="{0193633E-0EBC-43E8-983A-CAF757F30779}" destId="{DD994316-8F26-440F-B53A-229BAE6C0358}" srcOrd="0" destOrd="0" presId="urn:microsoft.com/office/officeart/2005/8/layout/hList1"/>
    <dgm:cxn modelId="{D4BDFB93-B30B-4B47-B516-48283FDA97D6}" type="presParOf" srcId="{0193633E-0EBC-43E8-983A-CAF757F30779}" destId="{1C9D7CFE-DF88-423E-A99E-09C72FD45C9E}" srcOrd="1" destOrd="0" presId="urn:microsoft.com/office/officeart/2005/8/layout/hList1"/>
    <dgm:cxn modelId="{09D9505E-E052-4D6F-9002-9BB179DCA0CA}" type="presParOf" srcId="{5DEADEA2-5A50-4C97-BDF9-F2423E2E3F6A}" destId="{6B802588-58D8-4E49-8955-0A4A089D7632}" srcOrd="3" destOrd="0" presId="urn:microsoft.com/office/officeart/2005/8/layout/hList1"/>
    <dgm:cxn modelId="{87730CD2-DF5D-45D7-9BD5-3A37D6C464FB}" type="presParOf" srcId="{5DEADEA2-5A50-4C97-BDF9-F2423E2E3F6A}" destId="{C591F8E9-9A19-4CFE-8EA6-8E4EBF762BBA}" srcOrd="4" destOrd="0" presId="urn:microsoft.com/office/officeart/2005/8/layout/hList1"/>
    <dgm:cxn modelId="{6E9E5448-013D-41AF-90C2-99C081A38926}" type="presParOf" srcId="{C591F8E9-9A19-4CFE-8EA6-8E4EBF762BBA}" destId="{0094FE8E-A6EA-4A86-BCAE-42197E496F01}" srcOrd="0" destOrd="0" presId="urn:microsoft.com/office/officeart/2005/8/layout/hList1"/>
    <dgm:cxn modelId="{75CBBD73-8653-4F3D-987A-1BD7CC9A3366}" type="presParOf" srcId="{C591F8E9-9A19-4CFE-8EA6-8E4EBF762BBA}" destId="{EEE98721-C95A-43A5-ADB9-9A87DFC17AEF}" srcOrd="1" destOrd="0" presId="urn:microsoft.com/office/officeart/2005/8/layout/hList1"/>
    <dgm:cxn modelId="{067E856D-FFE3-4488-83A8-50978150340B}" type="presParOf" srcId="{5DEADEA2-5A50-4C97-BDF9-F2423E2E3F6A}" destId="{C6529F99-57DF-4779-9879-D9478DE4DFAF}" srcOrd="5" destOrd="0" presId="urn:microsoft.com/office/officeart/2005/8/layout/hList1"/>
    <dgm:cxn modelId="{0A64AF95-588C-4A87-8638-A07F2B670863}" type="presParOf" srcId="{5DEADEA2-5A50-4C97-BDF9-F2423E2E3F6A}" destId="{DF372A88-C662-4D0F-AB12-98ADA826FEF6}" srcOrd="6" destOrd="0" presId="urn:microsoft.com/office/officeart/2005/8/layout/hList1"/>
    <dgm:cxn modelId="{397B4361-F3F3-4924-BEAC-6F25ED024B05}" type="presParOf" srcId="{DF372A88-C662-4D0F-AB12-98ADA826FEF6}" destId="{28567480-D3FE-4886-9831-EAAE6659AEBF}" srcOrd="0" destOrd="0" presId="urn:microsoft.com/office/officeart/2005/8/layout/hList1"/>
    <dgm:cxn modelId="{F83B5E3D-231E-4332-97BF-76DC25F33136}" type="presParOf" srcId="{DF372A88-C662-4D0F-AB12-98ADA826FEF6}" destId="{C79FDC5B-1BDB-4150-853A-5FAF02D4A9C8}" srcOrd="1" destOrd="0" presId="urn:microsoft.com/office/officeart/2005/8/layout/hList1"/>
    <dgm:cxn modelId="{19403D7C-BC80-4145-AA41-FB70C2721694}" type="presParOf" srcId="{5DEADEA2-5A50-4C97-BDF9-F2423E2E3F6A}" destId="{7925BEBF-DC3A-4264-B30F-2CFCC7D68838}" srcOrd="7" destOrd="0" presId="urn:microsoft.com/office/officeart/2005/8/layout/hList1"/>
    <dgm:cxn modelId="{7E70E460-D63C-4916-9141-12068F54F57D}" type="presParOf" srcId="{5DEADEA2-5A50-4C97-BDF9-F2423E2E3F6A}" destId="{CA71EAE2-F714-4DE9-A5CC-913D50765AC5}" srcOrd="8" destOrd="0" presId="urn:microsoft.com/office/officeart/2005/8/layout/hList1"/>
    <dgm:cxn modelId="{8588E4D5-9C14-4D82-89D3-14A15A3FA569}" type="presParOf" srcId="{CA71EAE2-F714-4DE9-A5CC-913D50765AC5}" destId="{50754579-E031-480E-A831-8ACD334409C2}" srcOrd="0" destOrd="0" presId="urn:microsoft.com/office/officeart/2005/8/layout/hList1"/>
    <dgm:cxn modelId="{52FDD5EF-8021-4331-8D4C-A7A629E35E54}" type="presParOf" srcId="{CA71EAE2-F714-4DE9-A5CC-913D50765AC5}" destId="{AAED3E17-9987-4AED-94D5-732B5A7488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5F523-53DD-4AB2-85D2-631DDB975ACF}">
      <dsp:nvSpPr>
        <dsp:cNvPr id="0" name=""/>
        <dsp:cNvSpPr/>
      </dsp:nvSpPr>
      <dsp:spPr>
        <a:xfrm>
          <a:off x="4016" y="617650"/>
          <a:ext cx="1539733" cy="6158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產品</a:t>
          </a:r>
        </a:p>
      </dsp:txBody>
      <dsp:txXfrm>
        <a:off x="4016" y="617650"/>
        <a:ext cx="1539733" cy="615893"/>
      </dsp:txXfrm>
    </dsp:sp>
    <dsp:sp modelId="{4E68FBD0-FF7D-401F-8E7F-1B4457A9AE1B}">
      <dsp:nvSpPr>
        <dsp:cNvPr id="0" name=""/>
        <dsp:cNvSpPr/>
      </dsp:nvSpPr>
      <dsp:spPr>
        <a:xfrm>
          <a:off x="10368" y="1233543"/>
          <a:ext cx="1527030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0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b="0" kern="1200" dirty="0">
              <a:latin typeface="+mn-lt"/>
              <a:ea typeface="標楷體" panose="03000509000000000000" pitchFamily="65" charset="-120"/>
            </a:rPr>
            <a:t>具</a:t>
          </a:r>
          <a:r>
            <a:rPr lang="en-US" altLang="zh-TW" sz="1800" b="0" u="sng" kern="1200" dirty="0">
              <a:latin typeface="+mn-lt"/>
              <a:ea typeface="標楷體" panose="03000509000000000000" pitchFamily="65" charset="-120"/>
            </a:rPr>
            <a:t>?</a:t>
          </a:r>
          <a:r>
            <a:rPr lang="zh-TW" altLang="en-US" sz="1800" b="0" kern="1200" dirty="0">
              <a:latin typeface="+mn-lt"/>
              <a:ea typeface="標楷體" panose="03000509000000000000" pitchFamily="65" charset="-120"/>
            </a:rPr>
            <a:t>特性、可分析</a:t>
          </a:r>
          <a:r>
            <a:rPr lang="en-US" altLang="zh-TW" sz="1800" b="0" kern="1200" dirty="0">
              <a:latin typeface="+mn-lt"/>
              <a:ea typeface="標楷體" panose="03000509000000000000" pitchFamily="65" charset="-120"/>
            </a:rPr>
            <a:t>?</a:t>
          </a:r>
          <a:endParaRPr lang="zh-TW" altLang="en-US" sz="1800" b="0" kern="1200" dirty="0">
            <a:latin typeface="+mn-lt"/>
            <a:ea typeface="標楷體" panose="03000509000000000000" pitchFamily="65" charset="-120"/>
          </a:endParaRPr>
        </a:p>
      </dsp:txBody>
      <dsp:txXfrm>
        <a:off x="10368" y="1233543"/>
        <a:ext cx="1527030" cy="2854800"/>
      </dsp:txXfrm>
    </dsp:sp>
    <dsp:sp modelId="{DD994316-8F26-440F-B53A-229BAE6C0358}">
      <dsp:nvSpPr>
        <dsp:cNvPr id="0" name=""/>
        <dsp:cNvSpPr/>
      </dsp:nvSpPr>
      <dsp:spPr>
        <a:xfrm>
          <a:off x="1759312" y="617650"/>
          <a:ext cx="1539733" cy="6158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優勢</a:t>
          </a:r>
        </a:p>
      </dsp:txBody>
      <dsp:txXfrm>
        <a:off x="1759312" y="617650"/>
        <a:ext cx="1539733" cy="615893"/>
      </dsp:txXfrm>
    </dsp:sp>
    <dsp:sp modelId="{1C9D7CFE-DF88-423E-A99E-09C72FD45C9E}">
      <dsp:nvSpPr>
        <dsp:cNvPr id="0" name=""/>
        <dsp:cNvSpPr/>
      </dsp:nvSpPr>
      <dsp:spPr>
        <a:xfrm>
          <a:off x="1764193" y="1249844"/>
          <a:ext cx="1539733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sp:txBody>
      <dsp:txXfrm>
        <a:off x="1764193" y="1249844"/>
        <a:ext cx="1539733" cy="2854800"/>
      </dsp:txXfrm>
    </dsp:sp>
    <dsp:sp modelId="{0094FE8E-A6EA-4A86-BCAE-42197E496F01}">
      <dsp:nvSpPr>
        <dsp:cNvPr id="0" name=""/>
        <dsp:cNvSpPr/>
      </dsp:nvSpPr>
      <dsp:spPr>
        <a:xfrm>
          <a:off x="3514609" y="617650"/>
          <a:ext cx="1539733" cy="6158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劣勢</a:t>
          </a:r>
        </a:p>
      </dsp:txBody>
      <dsp:txXfrm>
        <a:off x="3514609" y="617650"/>
        <a:ext cx="1539733" cy="615893"/>
      </dsp:txXfrm>
    </dsp:sp>
    <dsp:sp modelId="{EEE98721-C95A-43A5-ADB9-9A87DFC17AEF}">
      <dsp:nvSpPr>
        <dsp:cNvPr id="0" name=""/>
        <dsp:cNvSpPr/>
      </dsp:nvSpPr>
      <dsp:spPr>
        <a:xfrm>
          <a:off x="3514609" y="1233543"/>
          <a:ext cx="1539733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sp:txBody>
      <dsp:txXfrm>
        <a:off x="3514609" y="1233543"/>
        <a:ext cx="1539733" cy="2854800"/>
      </dsp:txXfrm>
    </dsp:sp>
    <dsp:sp modelId="{28567480-D3FE-4886-9831-EAAE6659AEBF}">
      <dsp:nvSpPr>
        <dsp:cNvPr id="0" name=""/>
        <dsp:cNvSpPr/>
      </dsp:nvSpPr>
      <dsp:spPr>
        <a:xfrm>
          <a:off x="5269905" y="617650"/>
          <a:ext cx="1539733" cy="6158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機會</a:t>
          </a:r>
        </a:p>
      </dsp:txBody>
      <dsp:txXfrm>
        <a:off x="5269905" y="617650"/>
        <a:ext cx="1539733" cy="615893"/>
      </dsp:txXfrm>
    </dsp:sp>
    <dsp:sp modelId="{C79FDC5B-1BDB-4150-853A-5FAF02D4A9C8}">
      <dsp:nvSpPr>
        <dsp:cNvPr id="0" name=""/>
        <dsp:cNvSpPr/>
      </dsp:nvSpPr>
      <dsp:spPr>
        <a:xfrm>
          <a:off x="5269905" y="1233543"/>
          <a:ext cx="1539733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b="1" kern="1200" dirty="0">
              <a:latin typeface="Calibri"/>
              <a:ea typeface="標楷體" panose="03000509000000000000" pitchFamily="65" charset="-120"/>
              <a:cs typeface="+mn-cs"/>
            </a:rPr>
            <a:t>市面上唯一</a:t>
          </a:r>
          <a:r>
            <a:rPr lang="en-US" altLang="zh-TW" sz="1800" b="1" kern="1200" dirty="0">
              <a:latin typeface="Calibri"/>
              <a:ea typeface="標楷體" panose="03000509000000000000" pitchFamily="65" charset="-120"/>
              <a:cs typeface="+mn-cs"/>
            </a:rPr>
            <a:t>…</a:t>
          </a:r>
          <a:endParaRPr lang="zh-TW" altLang="en-US" sz="1800" b="1" kern="1200" dirty="0">
            <a:latin typeface="Calibri"/>
            <a:ea typeface="標楷體" panose="03000509000000000000" pitchFamily="65" charset="-120"/>
            <a:cs typeface="+mn-cs"/>
          </a:endParaRPr>
        </a:p>
      </dsp:txBody>
      <dsp:txXfrm>
        <a:off x="5269905" y="1233543"/>
        <a:ext cx="1539733" cy="2854800"/>
      </dsp:txXfrm>
    </dsp:sp>
    <dsp:sp modelId="{50754579-E031-480E-A831-8ACD334409C2}">
      <dsp:nvSpPr>
        <dsp:cNvPr id="0" name=""/>
        <dsp:cNvSpPr/>
      </dsp:nvSpPr>
      <dsp:spPr>
        <a:xfrm>
          <a:off x="7025201" y="617650"/>
          <a:ext cx="1539733" cy="6158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威脅</a:t>
          </a:r>
        </a:p>
      </dsp:txBody>
      <dsp:txXfrm>
        <a:off x="7025201" y="617650"/>
        <a:ext cx="1539733" cy="615893"/>
      </dsp:txXfrm>
    </dsp:sp>
    <dsp:sp modelId="{AAED3E17-9987-4AED-94D5-732B5A7488D5}">
      <dsp:nvSpPr>
        <dsp:cNvPr id="0" name=""/>
        <dsp:cNvSpPr/>
      </dsp:nvSpPr>
      <dsp:spPr>
        <a:xfrm>
          <a:off x="7025201" y="1233543"/>
          <a:ext cx="1539733" cy="285480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800" b="0" kern="1200" dirty="0">
            <a:latin typeface="Calibri"/>
            <a:ea typeface="標楷體" panose="03000509000000000000" pitchFamily="65" charset="-120"/>
            <a:cs typeface="+mn-cs"/>
          </a:endParaRPr>
        </a:p>
      </dsp:txBody>
      <dsp:txXfrm>
        <a:off x="7025201" y="1233543"/>
        <a:ext cx="1539733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83AC311-B3EC-47DB-A8A0-347ED432E6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63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82A4137-0A8F-4E76-8EDC-8656B2DA3A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863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BA80746-2137-4B51-BB23-9DA4BBE1EC8A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6E02A78-CB49-4BA2-8BD7-85DCE74A7E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011"/>
            <a:ext cx="2945659" cy="4986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11DA38-4489-4F4F-9BC1-151F165035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837" y="9428011"/>
            <a:ext cx="2945659" cy="4986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4D73B3B-857F-46C0-B7ED-429C968457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6140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573408C-43CA-49DE-8A3C-31D5B7D3C78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BB48D50-0E9A-4B3D-A94E-186EAFB51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8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>
            <a:extLst>
              <a:ext uri="{FF2B5EF4-FFF2-40B4-BE49-F238E27FC236}">
                <a16:creationId xmlns:a16="http://schemas.microsoft.com/office/drawing/2014/main" id="{E14B8C2C-8C2B-054F-BE44-21E0DE99A9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>
            <a:extLst>
              <a:ext uri="{FF2B5EF4-FFF2-40B4-BE49-F238E27FC236}">
                <a16:creationId xmlns:a16="http://schemas.microsoft.com/office/drawing/2014/main" id="{80E198B0-FD2C-254E-835B-3EEC5C707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25604" name="投影片編號版面配置區 3">
            <a:extLst>
              <a:ext uri="{FF2B5EF4-FFF2-40B4-BE49-F238E27FC236}">
                <a16:creationId xmlns:a16="http://schemas.microsoft.com/office/drawing/2014/main" id="{7AB7D4B5-556E-DB48-BEDF-F2E58428DF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6575" indent="-275606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2424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3393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4362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5332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6301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7271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8240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F25AA24-A334-644B-B72F-1047D7117896}" type="slidenum">
              <a:rPr lang="en-US" altLang="zh-TW" sz="1200"/>
              <a:pPr/>
              <a:t>4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7629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>
            <a:extLst>
              <a:ext uri="{FF2B5EF4-FFF2-40B4-BE49-F238E27FC236}">
                <a16:creationId xmlns:a16="http://schemas.microsoft.com/office/drawing/2014/main" id="{63629C52-50D4-1046-8C9F-073EF0769B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備忘稿版面配置區 2">
            <a:extLst>
              <a:ext uri="{FF2B5EF4-FFF2-40B4-BE49-F238E27FC236}">
                <a16:creationId xmlns:a16="http://schemas.microsoft.com/office/drawing/2014/main" id="{004B2714-DFF1-1D4E-871A-0B11E859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28676" name="投影片編號版面配置區 3">
            <a:extLst>
              <a:ext uri="{FF2B5EF4-FFF2-40B4-BE49-F238E27FC236}">
                <a16:creationId xmlns:a16="http://schemas.microsoft.com/office/drawing/2014/main" id="{B8CBB5E0-22DC-4E41-B2C9-C597BA1C20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6575" indent="-275606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2424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3393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4362" indent="-220485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5332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6301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7271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8240" indent="-220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C365DD-69E4-EB48-BFB0-C5AD8B9D50F3}" type="slidenum">
              <a:rPr lang="en-US" altLang="zh-TW" sz="1200"/>
              <a:pPr/>
              <a:t>6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134242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>
            <a:extLst>
              <a:ext uri="{FF2B5EF4-FFF2-40B4-BE49-F238E27FC236}">
                <a16:creationId xmlns:a16="http://schemas.microsoft.com/office/drawing/2014/main" id="{ED32776C-857E-4FF2-9479-1BF488AB5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>
            <a:extLst>
              <a:ext uri="{FF2B5EF4-FFF2-40B4-BE49-F238E27FC236}">
                <a16:creationId xmlns:a16="http://schemas.microsoft.com/office/drawing/2014/main" id="{61963CC1-81E5-4545-AFD0-6C0AFE2E5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39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5648-FCA9-4AA4-8C88-4AD425288492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FF97-BF06-48CC-80B2-0BBD34D480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829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268A6-31B2-4D95-8E7E-F40D3C47BE66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FF227-2092-4888-9E0D-93A2448B39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49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C75F5-DC85-43B5-9151-8E7222E00251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9494-2BD4-4353-A2CF-31C352E1CF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22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C662-9EAC-4CF7-825A-7AAA274D81AE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67C4-451C-4CC2-A5D7-7A1B4E9C5A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04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45D5-2A79-4839-9E5C-65C388278301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793E-9AC1-4B52-9872-4383A37005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03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C5B3-9AD5-48A9-A1AE-4E4BF918C51D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42C6-EB2C-44B4-9BB4-693EFDFEB7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215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62D5-0F76-4BDD-AE52-18E194752648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8427-E1A7-4D70-B66E-EE1D9B59C7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156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5C86-1E4A-4F1F-8D98-3415DB63DBC5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2839-CCD7-46C2-B838-0C5FF6AF3E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64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930B-48B4-4B5E-A9FF-ADC14D828B71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FD81-ADBE-49F7-9C6A-AC420EA78F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59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A8B0-64E7-4685-AF1F-DC1F21997F8F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F258-1D5E-4701-8FFC-4CFA5674BB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38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FCE0-3CB7-4E76-A778-30DFB98D78AF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C2A9-FDA9-46EE-AF0B-EC5A8322EA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85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F02E57B-4EC8-4FAB-921A-E03A426C65E7}" type="datetime1">
              <a:rPr lang="zh-TW" altLang="en-US" smtClean="0"/>
              <a:t>2022/3/24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6EC8BA-415F-4FDD-B1F7-491437D26C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0" advTm="100"/>
    </mc:Choice>
    <mc:Fallback xmlns="">
      <p:transition advTm="100"/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442E861F-9E78-4030-AB98-A0CA0CC86EFF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>
              <a:defRPr sz="4400" b="1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dirty="0"/>
              <a:t>專利申請案</a:t>
            </a:r>
          </a:p>
        </p:txBody>
      </p:sp>
      <p:grpSp>
        <p:nvGrpSpPr>
          <p:cNvPr id="61" name="Group 4">
            <a:extLst>
              <a:ext uri="{FF2B5EF4-FFF2-40B4-BE49-F238E27FC236}">
                <a16:creationId xmlns:a16="http://schemas.microsoft.com/office/drawing/2014/main" id="{D70EC065-E5EE-43A8-BBBF-B22CD453529A}"/>
              </a:ext>
            </a:extLst>
          </p:cNvPr>
          <p:cNvGrpSpPr/>
          <p:nvPr/>
        </p:nvGrpSpPr>
        <p:grpSpPr>
          <a:xfrm>
            <a:off x="999952" y="2083725"/>
            <a:ext cx="1126795" cy="3200451"/>
            <a:chOff x="1979712" y="1332374"/>
            <a:chExt cx="902196" cy="2609418"/>
          </a:xfrm>
        </p:grpSpPr>
        <p:sp>
          <p:nvSpPr>
            <p:cNvPr id="63" name="Rectangle 6">
              <a:extLst>
                <a:ext uri="{FF2B5EF4-FFF2-40B4-BE49-F238E27FC236}">
                  <a16:creationId xmlns:a16="http://schemas.microsoft.com/office/drawing/2014/main" id="{76519316-87D3-4369-A61E-C10CBEFD445E}"/>
                </a:ext>
              </a:extLst>
            </p:cNvPr>
            <p:cNvSpPr/>
            <p:nvPr/>
          </p:nvSpPr>
          <p:spPr>
            <a:xfrm>
              <a:off x="2017812" y="3077696"/>
              <a:ext cx="864096" cy="864096"/>
            </a:xfrm>
            <a:prstGeom prst="rect">
              <a:avLst/>
            </a:prstGeom>
            <a:solidFill>
              <a:srgbClr val="0587AF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perspectiveRight">
                <a:rot lat="300000" lon="20699968" rev="0"/>
              </a:camera>
              <a:lightRig rig="threePt" dir="t"/>
            </a:scene3d>
            <a:sp3d extrusionH="819150" prstMaterial="flat">
              <a:bevelT w="44450" h="44450"/>
              <a:extrusionClr>
                <a:srgbClr val="0587AF"/>
              </a:extrusionClr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400" b="1" kern="0" spc="50" dirty="0">
                  <a:ln w="13500">
                    <a:solidFill>
                      <a:srgbClr val="196491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專利技術</a:t>
              </a:r>
              <a:endParaRPr kumimoji="0" lang="ko-KR" altLang="en-US" sz="2400" b="1" kern="0" spc="50" dirty="0">
                <a:ln w="13500">
                  <a:solidFill>
                    <a:srgbClr val="196491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64" name="Rectangle 7">
              <a:extLst>
                <a:ext uri="{FF2B5EF4-FFF2-40B4-BE49-F238E27FC236}">
                  <a16:creationId xmlns:a16="http://schemas.microsoft.com/office/drawing/2014/main" id="{281B237D-A649-41B0-9D46-17F04188C47F}"/>
                </a:ext>
              </a:extLst>
            </p:cNvPr>
            <p:cNvSpPr/>
            <p:nvPr/>
          </p:nvSpPr>
          <p:spPr>
            <a:xfrm>
              <a:off x="1979712" y="1332374"/>
              <a:ext cx="864096" cy="864096"/>
            </a:xfrm>
            <a:prstGeom prst="rect">
              <a:avLst/>
            </a:prstGeom>
            <a:solidFill>
              <a:srgbClr val="53C3CD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perspectiveRight">
                <a:rot lat="21299999" lon="20699968" rev="0"/>
              </a:camera>
              <a:lightRig rig="threePt" dir="t"/>
            </a:scene3d>
            <a:sp3d extrusionH="819150" prstMaterial="flat">
              <a:bevelT w="63500" h="31750"/>
              <a:extrusionClr>
                <a:srgbClr val="53C3CD"/>
              </a:extrusion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300" b="1" kern="0" spc="50" dirty="0">
                  <a:ln w="13500">
                    <a:solidFill>
                      <a:srgbClr val="196491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chemeClr val="bg1">
                      <a:lumMod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發明人代表</a:t>
              </a:r>
              <a:endParaRPr kumimoji="0" lang="ko-KR" altLang="en-US" sz="2300" b="1" i="0" u="none" strike="noStrike" kern="0" cap="none" spc="50" normalizeH="0" baseline="0" noProof="0" dirty="0">
                <a:ln w="13500">
                  <a:solidFill>
                    <a:srgbClr val="196491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微軟正黑體" panose="020B0604030504040204" pitchFamily="34" charset="-120"/>
                <a:cs typeface="Arial" pitchFamily="34" charset="0"/>
              </a:endParaRPr>
            </a:p>
          </p:txBody>
        </p:sp>
      </p:grpSp>
      <p:sp>
        <p:nvSpPr>
          <p:cNvPr id="68" name="Rectangle 23">
            <a:extLst>
              <a:ext uri="{FF2B5EF4-FFF2-40B4-BE49-F238E27FC236}">
                <a16:creationId xmlns:a16="http://schemas.microsoft.com/office/drawing/2014/main" id="{B0B89C81-1AB0-4A32-9D38-D3E5013751CE}"/>
              </a:ext>
            </a:extLst>
          </p:cNvPr>
          <p:cNvSpPr/>
          <p:nvPr/>
        </p:nvSpPr>
        <p:spPr>
          <a:xfrm>
            <a:off x="2869400" y="2086531"/>
            <a:ext cx="122258" cy="1076437"/>
          </a:xfrm>
          <a:prstGeom prst="rect">
            <a:avLst/>
          </a:prstGeom>
          <a:solidFill>
            <a:srgbClr val="53C3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9" name="Rectangle 24">
            <a:extLst>
              <a:ext uri="{FF2B5EF4-FFF2-40B4-BE49-F238E27FC236}">
                <a16:creationId xmlns:a16="http://schemas.microsoft.com/office/drawing/2014/main" id="{D2D90464-5D4C-4C5F-A46D-E0C2BDAD5539}"/>
              </a:ext>
            </a:extLst>
          </p:cNvPr>
          <p:cNvSpPr/>
          <p:nvPr/>
        </p:nvSpPr>
        <p:spPr>
          <a:xfrm>
            <a:off x="2869400" y="4225105"/>
            <a:ext cx="122258" cy="1076437"/>
          </a:xfrm>
          <a:prstGeom prst="rect">
            <a:avLst/>
          </a:prstGeom>
          <a:solidFill>
            <a:srgbClr val="0587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2" name="Chevron 13">
            <a:extLst>
              <a:ext uri="{FF2B5EF4-FFF2-40B4-BE49-F238E27FC236}">
                <a16:creationId xmlns:a16="http://schemas.microsoft.com/office/drawing/2014/main" id="{CC5D8076-7180-4BDE-8B7B-150E8F4E899C}"/>
              </a:ext>
            </a:extLst>
          </p:cNvPr>
          <p:cNvSpPr/>
          <p:nvPr/>
        </p:nvSpPr>
        <p:spPr>
          <a:xfrm>
            <a:off x="2364505" y="2429693"/>
            <a:ext cx="292585" cy="390113"/>
          </a:xfrm>
          <a:prstGeom prst="chevron">
            <a:avLst/>
          </a:prstGeom>
          <a:solidFill>
            <a:srgbClr val="53C3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3" name="Chevron 78">
            <a:extLst>
              <a:ext uri="{FF2B5EF4-FFF2-40B4-BE49-F238E27FC236}">
                <a16:creationId xmlns:a16="http://schemas.microsoft.com/office/drawing/2014/main" id="{CE0C05A2-7C39-4249-BB00-C54F5BAE0A82}"/>
              </a:ext>
            </a:extLst>
          </p:cNvPr>
          <p:cNvSpPr/>
          <p:nvPr/>
        </p:nvSpPr>
        <p:spPr>
          <a:xfrm>
            <a:off x="2364505" y="4568267"/>
            <a:ext cx="292585" cy="390113"/>
          </a:xfrm>
          <a:prstGeom prst="chevron">
            <a:avLst/>
          </a:prstGeom>
          <a:solidFill>
            <a:srgbClr val="0587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A2FCC39A-D409-4155-A973-6EBEFBB34F62}"/>
              </a:ext>
            </a:extLst>
          </p:cNvPr>
          <p:cNvSpPr/>
          <p:nvPr/>
        </p:nvSpPr>
        <p:spPr>
          <a:xfrm>
            <a:off x="3222896" y="2083725"/>
            <a:ext cx="24064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&lt;????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學院</a:t>
            </a:r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???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16B9A0F8-59FF-497F-AF64-4132284F8CFE}"/>
              </a:ext>
            </a:extLst>
          </p:cNvPr>
          <p:cNvSpPr/>
          <p:nvPr/>
        </p:nvSpPr>
        <p:spPr>
          <a:xfrm>
            <a:off x="3073107" y="4450549"/>
            <a:ext cx="85151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????</a:t>
            </a:r>
            <a:endParaRPr lang="zh-TW" altLang="en-US" sz="27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2D36DA2-75F9-42EA-A47B-B4FE6D5816A1}"/>
              </a:ext>
            </a:extLst>
          </p:cNvPr>
          <p:cNvSpPr/>
          <p:nvPr/>
        </p:nvSpPr>
        <p:spPr>
          <a:xfrm>
            <a:off x="1" y="1165334"/>
            <a:ext cx="1763687" cy="432000"/>
          </a:xfrm>
          <a:prstGeom prst="rect">
            <a:avLst/>
          </a:prstGeom>
          <a:solidFill>
            <a:srgbClr val="19A5B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案由一</a:t>
            </a:r>
            <a:endParaRPr kumimoji="0" lang="en-US" altLang="zh-TW" sz="27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箭號: 五邊形 12">
            <a:extLst>
              <a:ext uri="{FF2B5EF4-FFF2-40B4-BE49-F238E27FC236}">
                <a16:creationId xmlns:a16="http://schemas.microsoft.com/office/drawing/2014/main" id="{341BD863-87DA-46F4-9417-AA8061140655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268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>
            <a:extLst>
              <a:ext uri="{FF2B5EF4-FFF2-40B4-BE49-F238E27FC236}">
                <a16:creationId xmlns:a16="http://schemas.microsoft.com/office/drawing/2014/main" id="{26401E7C-4D1C-4AA5-A6D2-64A4CD22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8A8332-CD84-4094-AE78-CA4660469D4E}" type="slidenum">
              <a:rPr lang="en-US" altLang="zh-TW" sz="1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400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0978A7D-8CEA-4023-A245-D99D5EB9E911}"/>
              </a:ext>
            </a:extLst>
          </p:cNvPr>
          <p:cNvSpPr/>
          <p:nvPr/>
        </p:nvSpPr>
        <p:spPr>
          <a:xfrm>
            <a:off x="72008" y="44624"/>
            <a:ext cx="1691680" cy="432048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DD331286-7F26-4FCB-9A20-9F7EA0CA77B6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zh-TW" altLang="en-US" sz="44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標楷體" pitchFamily="65" charset="-12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9pPr>
          </a:lstStyle>
          <a:p>
            <a:pPr>
              <a:defRPr/>
            </a:pPr>
            <a:r>
              <a:rPr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申請標的之後續商品化計畫</a:t>
            </a:r>
          </a:p>
        </p:txBody>
      </p:sp>
      <p:graphicFrame>
        <p:nvGraphicFramePr>
          <p:cNvPr id="9" name="內容版面配置區 4">
            <a:extLst>
              <a:ext uri="{FF2B5EF4-FFF2-40B4-BE49-F238E27FC236}">
                <a16:creationId xmlns:a16="http://schemas.microsoft.com/office/drawing/2014/main" id="{8E1380AC-D8B1-459D-863A-200170C4D7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369273"/>
              </p:ext>
            </p:extLst>
          </p:nvPr>
        </p:nvGraphicFramePr>
        <p:xfrm>
          <a:off x="539750" y="1484313"/>
          <a:ext cx="7993063" cy="470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需求項目</a:t>
                      </a:r>
                      <a:endParaRPr lang="en-US" altLang="zh-TW" sz="24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說明</a:t>
                      </a: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5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時間</a:t>
                      </a:r>
                      <a:endParaRPr lang="en-US" altLang="zh-TW" sz="24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預</a:t>
                      </a:r>
                      <a:r>
                        <a:rPr lang="en-US" altLang="zh-TW" sz="2400" b="1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?</a:t>
                      </a:r>
                      <a:r>
                        <a:rPr lang="zh-TW" altLang="en-US" sz="2400" b="1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年內完成技轉，後續</a:t>
                      </a:r>
                      <a:r>
                        <a:rPr lang="en-US" altLang="zh-TW" sz="2400" b="1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…</a:t>
                      </a:r>
                      <a:endParaRPr lang="zh-TW" altLang="en-US" sz="2400" b="1" kern="1200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65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經費</a:t>
                      </a:r>
                      <a:endParaRPr lang="en-US" altLang="zh-TW" sz="24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65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資源</a:t>
                      </a:r>
                      <a:endParaRPr lang="en-US" altLang="zh-TW" sz="24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TW" sz="18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(ex:</a:t>
                      </a:r>
                      <a:r>
                        <a:rPr lang="zh-TW" altLang="en-US" sz="18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合作對象</a:t>
                      </a:r>
                      <a:r>
                        <a:rPr lang="en-US" altLang="zh-TW" sz="1800" b="1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altLang="en-US" sz="18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noProof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技術承接的廠商：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noProof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(1)</a:t>
                      </a:r>
                      <a:r>
                        <a:rPr lang="zh-TW" altLang="en-US" sz="1400" b="1" kern="1200" noProof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noProof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(2)</a:t>
                      </a:r>
                      <a:endParaRPr lang="zh-TW" altLang="en-US" sz="1400" b="1" kern="1200" noProof="0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noProof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91448" marR="91448" marT="45727" marB="45727" anchor="ctr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箭號: 五邊形 7">
            <a:extLst>
              <a:ext uri="{FF2B5EF4-FFF2-40B4-BE49-F238E27FC236}">
                <a16:creationId xmlns:a16="http://schemas.microsoft.com/office/drawing/2014/main" id="{F6EE60EF-356E-4855-A61A-E01E0100B24A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6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C9D8C7-03C0-4892-9FCB-8518152C2D69}" type="slidenum">
              <a:rPr lang="en-US" altLang="zh-TW" sz="1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400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86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261934"/>
            <a:ext cx="7324725" cy="801687"/>
          </a:xfrm>
        </p:spPr>
        <p:txBody>
          <a:bodyPr/>
          <a:lstStyle/>
          <a:p>
            <a:r>
              <a:rPr dirty="0" err="1"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授權廠商之承接能力說明</a:t>
            </a:r>
            <a:endParaRPr dirty="0">
              <a:effectLst>
                <a:outerShdw blurRad="38100" dist="38100" dir="2700000" algn="tl">
                  <a:srgbClr val="C0C0C0"/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70659" name="內容版面配置區 2"/>
          <p:cNvSpPr>
            <a:spLocks noGrp="1"/>
          </p:cNvSpPr>
          <p:nvPr>
            <p:ph idx="4294967295"/>
          </p:nvPr>
        </p:nvSpPr>
        <p:spPr>
          <a:xfrm>
            <a:off x="386989" y="1124744"/>
            <a:ext cx="8110537" cy="4538662"/>
          </a:xfrm>
        </p:spPr>
        <p:txBody>
          <a:bodyPr/>
          <a:lstStyle/>
          <a:p>
            <a:r>
              <a:rPr lang="zh-TW" altLang="en-US" sz="2000" dirty="0">
                <a:solidFill>
                  <a:srgbClr val="002060"/>
                </a:solidFill>
                <a:ea typeface="標楷體" panose="03000509000000000000" pitchFamily="65" charset="-120"/>
              </a:rPr>
              <a:t>請說明授權廠商之規模、團隊及未來產品行銷能力</a:t>
            </a:r>
          </a:p>
        </p:txBody>
      </p:sp>
      <p:graphicFrame>
        <p:nvGraphicFramePr>
          <p:cNvPr id="8" name="內容版面配置區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13858"/>
              </p:ext>
            </p:extLst>
          </p:nvPr>
        </p:nvGraphicFramePr>
        <p:xfrm>
          <a:off x="315637" y="1428746"/>
          <a:ext cx="8437562" cy="4927604"/>
        </p:xfrm>
        <a:graphic>
          <a:graphicData uri="http://schemas.openxmlformats.org/drawingml/2006/table">
            <a:tbl>
              <a:tblPr/>
              <a:tblGrid>
                <a:gridCol w="1616075">
                  <a:extLst>
                    <a:ext uri="{9D8B030D-6E8A-4147-A177-3AD203B41FA5}">
                      <a16:colId xmlns:a16="http://schemas.microsoft.com/office/drawing/2014/main" val="1434687554"/>
                    </a:ext>
                  </a:extLst>
                </a:gridCol>
                <a:gridCol w="6821487">
                  <a:extLst>
                    <a:ext uri="{9D8B030D-6E8A-4147-A177-3AD203B41FA5}">
                      <a16:colId xmlns:a16="http://schemas.microsoft.com/office/drawing/2014/main" val="4253793907"/>
                    </a:ext>
                  </a:extLst>
                </a:gridCol>
              </a:tblGrid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說明</a:t>
                      </a: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8546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企業名稱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279810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資本額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678229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團隊人數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545222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產品開發規劃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160394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上市時間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909470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行銷規劃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560125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預估營業額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707" marB="4570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817204"/>
                  </a:ext>
                </a:extLst>
              </a:tr>
            </a:tbl>
          </a:graphicData>
        </a:graphic>
      </p:graphicFrame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DE1121EA-3B8F-4055-A785-38DA7E7516BC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20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>
            <a:extLst>
              <a:ext uri="{FF2B5EF4-FFF2-40B4-BE49-F238E27FC236}">
                <a16:creationId xmlns:a16="http://schemas.microsoft.com/office/drawing/2014/main" id="{29BCE33E-071D-8E42-A4D7-B9DA60CC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E4DA2F-8F7A-9643-A7EE-58E4B5AA3667}" type="slidenum">
              <a:rPr lang="en-US" altLang="zh-TW" sz="1400" b="1"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400" b="1" dirty="0">
              <a:cs typeface="Times New Roman" panose="02020603050405020304" pitchFamily="18" charset="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BA633003-0E5A-6F4E-92C7-8E9455C4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dirty="0"/>
              <a:t>基本資料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3E7DCC4-597C-8C44-983D-5F2D0376A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17772"/>
              </p:ext>
            </p:extLst>
          </p:nvPr>
        </p:nvGraphicFramePr>
        <p:xfrm>
          <a:off x="455612" y="1405703"/>
          <a:ext cx="8231188" cy="413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專利名稱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中文</a:t>
                      </a:r>
                      <a:r>
                        <a:rPr lang="en-US" altLang="zh-TW" sz="1800" b="0" kern="120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altLang="en-US" sz="1800" kern="1200" cap="all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8" marR="91448" marT="45675" marB="45675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6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英文</a:t>
                      </a:r>
                      <a:r>
                        <a:rPr lang="en-US" altLang="zh-TW" sz="1800" b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rgbClr val="00006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 </a:t>
                      </a:r>
                      <a:endParaRPr lang="zh-TW" altLang="en-US" sz="1400" b="1" kern="1200" cap="all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8" marR="91448" marT="45675" marB="45675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6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發明人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姓名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單位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0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rgbClr val="0000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技術領域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申請國別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台灣、美國、歐盟、日本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…</a:t>
                      </a:r>
                      <a:r>
                        <a:rPr lang="en-US" altLang="zh-TW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可包含</a:t>
                      </a:r>
                      <a:r>
                        <a:rPr lang="en-US" altLang="zh-TW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US Provisional</a:t>
                      </a:r>
                      <a:r>
                        <a:rPr lang="zh-TW" altLang="en-US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或 </a:t>
                      </a:r>
                      <a:r>
                        <a:rPr lang="en-US" altLang="zh-TW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PCT</a:t>
                      </a:r>
                      <a:r>
                        <a:rPr lang="zh-TW" altLang="en-US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將進入之國家</a:t>
                      </a:r>
                      <a:r>
                        <a:rPr lang="en-US" altLang="zh-TW" sz="18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altLang="en-US" sz="1800" b="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計畫經費來源</a:t>
                      </a: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若為科技部計畫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須有案號及計畫名稱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91448" marR="91448" marT="45674" marB="45674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497D1DA3-617F-4150-BE85-52A04C0CDD50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92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>
            <a:extLst>
              <a:ext uri="{FF2B5EF4-FFF2-40B4-BE49-F238E27FC236}">
                <a16:creationId xmlns:a16="http://schemas.microsoft.com/office/drawing/2014/main" id="{EFA985D1-CF17-9E4E-B88B-4D68B076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C5DF59-45BA-8346-98AB-CAD19630E722}" type="slidenum">
              <a:rPr lang="en-US" altLang="zh-TW" sz="1400" b="1"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400" b="1" dirty="0">
              <a:cs typeface="Times New Roman" panose="02020603050405020304" pitchFamily="18" charset="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5D857EB5-DC4A-4C4C-879B-B4ECDAC4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申請標的摘要</a:t>
            </a:r>
          </a:p>
        </p:txBody>
      </p:sp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107F8620-4752-4E21-9CEC-EA857667D609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363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7385500C-17BA-554C-87A9-9027D1FD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22337"/>
          </a:xfrm>
        </p:spPr>
        <p:txBody>
          <a:bodyPr/>
          <a:lstStyle/>
          <a:p>
            <a:r>
              <a:rPr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專利申請技術內容</a:t>
            </a:r>
            <a:endParaRPr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7EB3614-23D8-4CD6-8818-9D853BE40D6E}"/>
              </a:ext>
            </a:extLst>
          </p:cNvPr>
          <p:cNvSpPr txBox="1"/>
          <p:nvPr/>
        </p:nvSpPr>
        <p:spPr>
          <a:xfrm>
            <a:off x="899592" y="155679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若是醫材案，建議提供圖示。</a:t>
            </a:r>
            <a:endParaRPr lang="en-US" altLang="zh-TW" dirty="0"/>
          </a:p>
        </p:txBody>
      </p:sp>
      <p:sp>
        <p:nvSpPr>
          <p:cNvPr id="79" name="箭號: 五邊形 78">
            <a:extLst>
              <a:ext uri="{FF2B5EF4-FFF2-40B4-BE49-F238E27FC236}">
                <a16:creationId xmlns:a16="http://schemas.microsoft.com/office/drawing/2014/main" id="{AA1227A8-7740-41C5-9478-3A809A8BE848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投影片編號版面配置區 3">
            <a:extLst>
              <a:ext uri="{FF2B5EF4-FFF2-40B4-BE49-F238E27FC236}">
                <a16:creationId xmlns:a16="http://schemas.microsoft.com/office/drawing/2014/main" id="{7CEED8E0-6E8E-486C-BC93-D06ECC8D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C5DF59-45BA-8346-98AB-CAD19630E722}" type="slidenum">
              <a:rPr lang="en-US" altLang="zh-TW" sz="1400" b="1"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4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>
            <a:extLst>
              <a:ext uri="{FF2B5EF4-FFF2-40B4-BE49-F238E27FC236}">
                <a16:creationId xmlns:a16="http://schemas.microsoft.com/office/drawing/2014/main" id="{029781ED-5BD7-8F44-B078-65AFAFFD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8CD66B-6A8C-7B4F-A9A8-079C92C4E063}" type="slidenum">
              <a:rPr lang="en-US" altLang="zh-TW" sz="1400" b="1"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400" b="1">
              <a:cs typeface="Times New Roman" panose="02020603050405020304" pitchFamily="18" charset="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8D79CE3B-F6EF-614B-BEB4-F6E8318F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sz="4000" dirty="0"/>
              <a:t>申請專利範圍</a:t>
            </a:r>
          </a:p>
        </p:txBody>
      </p:sp>
      <p:sp>
        <p:nvSpPr>
          <p:cNvPr id="6" name="矩形 1">
            <a:extLst>
              <a:ext uri="{FF2B5EF4-FFF2-40B4-BE49-F238E27FC236}">
                <a16:creationId xmlns:a16="http://schemas.microsoft.com/office/drawing/2014/main" id="{45AF459F-3A36-4929-9878-A0ACE1544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333" y="1412776"/>
            <a:ext cx="80654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zh-TW" altLang="zh-TW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一種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…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如申請專利範圍第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項之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…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endParaRPr lang="zh-TW" altLang="en-US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箭號: 五邊形 6">
            <a:extLst>
              <a:ext uri="{FF2B5EF4-FFF2-40B4-BE49-F238E27FC236}">
                <a16:creationId xmlns:a16="http://schemas.microsoft.com/office/drawing/2014/main" id="{985BD659-C3DF-4B73-BC33-AFB9BE3BA23C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6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>
            <a:extLst>
              <a:ext uri="{FF2B5EF4-FFF2-40B4-BE49-F238E27FC236}">
                <a16:creationId xmlns:a16="http://schemas.microsoft.com/office/drawing/2014/main" id="{5F18BAA0-158C-984F-BE2F-5D60FE34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A555A2-F4AE-BA4C-8720-5635B60D4E16}" type="slidenum">
              <a:rPr lang="en-US" altLang="zh-TW" sz="1400" b="1">
                <a:latin typeface="Times New Roman" panose="02020603050405020304" pitchFamily="18" charset="0"/>
                <a:ea typeface="標楷體" panose="02010601000101010101" pitchFamily="2" charset="-12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400" b="1">
              <a:latin typeface="Times New Roman" panose="02020603050405020304" pitchFamily="18" charset="0"/>
              <a:ea typeface="標楷體" panose="02010601000101010101" pitchFamily="2" charset="-120"/>
              <a:cs typeface="Times New Roman" panose="02020603050405020304" pitchFamily="18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1F31E1A-7FE7-6844-8E39-5A748A6169AA}"/>
              </a:ext>
            </a:extLst>
          </p:cNvPr>
          <p:cNvSpPr txBox="1">
            <a:spLocks/>
          </p:cNvSpPr>
          <p:nvPr/>
        </p:nvSpPr>
        <p:spPr bwMode="auto">
          <a:xfrm>
            <a:off x="71438" y="274638"/>
            <a:ext cx="8615362" cy="922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zh-TW" altLang="en-US" sz="44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標楷體" pitchFamily="65" charset="-12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9pPr>
          </a:lstStyle>
          <a:p>
            <a:pPr>
              <a:defRPr/>
            </a:pP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申請標的之可專利性分析</a:t>
            </a:r>
          </a:p>
        </p:txBody>
      </p:sp>
      <p:sp>
        <p:nvSpPr>
          <p:cNvPr id="22537" name="文字方塊 7">
            <a:extLst>
              <a:ext uri="{FF2B5EF4-FFF2-40B4-BE49-F238E27FC236}">
                <a16:creationId xmlns:a16="http://schemas.microsoft.com/office/drawing/2014/main" id="{82218CF4-63FC-FC46-B6E4-0A6907024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90" y="1124744"/>
            <a:ext cx="867568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r>
              <a:rPr lang="zh-TW" altLang="en-US" sz="2000" dirty="0"/>
              <a:t>檢索以下資料庫：</a:t>
            </a:r>
            <a:endParaRPr lang="en-US" altLang="zh-TW" sz="1400" dirty="0"/>
          </a:p>
          <a:p>
            <a:pPr>
              <a:spcBef>
                <a:spcPct val="0"/>
              </a:spcBef>
              <a:buNone/>
              <a:defRPr/>
            </a:pPr>
            <a:r>
              <a:rPr lang="zh-TW" altLang="en-US" sz="2000" dirty="0"/>
              <a:t>     </a:t>
            </a:r>
            <a:r>
              <a:rPr lang="zh-TW" altLang="en-US" sz="1500" dirty="0"/>
              <a:t>全球專利檢索系統、</a:t>
            </a:r>
            <a:r>
              <a:rPr lang="en-US" altLang="zh-TW" sz="1500" dirty="0"/>
              <a:t>…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r>
              <a:rPr lang="zh-TW" altLang="en-US" sz="2000" dirty="0"/>
              <a:t>關鍵字：</a:t>
            </a:r>
            <a:endParaRPr lang="en-US" altLang="zh-TW" sz="2000" dirty="0"/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zh-TW" altLang="en-US" sz="1600" dirty="0"/>
              <a:t>甲 </a:t>
            </a:r>
            <a:r>
              <a:rPr lang="en-US" altLang="zh-TW" sz="1600" dirty="0"/>
              <a:t>AND </a:t>
            </a:r>
            <a:r>
              <a:rPr lang="zh-TW" altLang="en-US" sz="1600" dirty="0"/>
              <a:t>乙乙 </a:t>
            </a:r>
            <a:r>
              <a:rPr lang="en-US" altLang="zh-TW" sz="1600" dirty="0"/>
              <a:t>AND </a:t>
            </a:r>
            <a:r>
              <a:rPr lang="zh-TW" altLang="en-US" sz="1600" dirty="0"/>
              <a:t>丙 </a:t>
            </a:r>
            <a:r>
              <a:rPr lang="en-US" altLang="zh-TW" sz="1600" dirty="0"/>
              <a:t>AND </a:t>
            </a:r>
            <a:r>
              <a:rPr lang="zh-TW" altLang="en-US" sz="1600" dirty="0"/>
              <a:t>丁</a:t>
            </a:r>
            <a:endParaRPr lang="en-US" altLang="zh-TW" sz="1600" dirty="0"/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zh-TW" altLang="en-US" sz="1600" dirty="0"/>
              <a:t>戊 </a:t>
            </a:r>
            <a:r>
              <a:rPr lang="en-US" altLang="zh-TW" sz="1600" dirty="0"/>
              <a:t>AND </a:t>
            </a:r>
            <a:r>
              <a:rPr lang="zh-TW" altLang="en-US" sz="1600" dirty="0"/>
              <a:t>己 </a:t>
            </a:r>
            <a:r>
              <a:rPr lang="en-US" altLang="zh-TW" sz="1600" dirty="0"/>
              <a:t>AND </a:t>
            </a:r>
            <a:r>
              <a:rPr lang="zh-TW" altLang="en-US" sz="1600" dirty="0"/>
              <a:t>庚 </a:t>
            </a:r>
            <a:r>
              <a:rPr lang="en-US" altLang="zh-TW" sz="1600" dirty="0"/>
              <a:t>AND </a:t>
            </a:r>
            <a:r>
              <a:rPr lang="zh-TW" altLang="en-US" sz="1600" dirty="0"/>
              <a:t>辛</a:t>
            </a:r>
            <a:endParaRPr lang="en-US" altLang="zh-TW" sz="16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r>
              <a:rPr lang="zh-TW" altLang="en-US" sz="2000" dirty="0"/>
              <a:t>技術比對如下表：</a:t>
            </a: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endParaRPr lang="en-US" altLang="zh-TW" sz="2000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r>
              <a:rPr lang="zh-TW" altLang="en-US" sz="2000" dirty="0"/>
              <a:t>結論</a:t>
            </a:r>
            <a:r>
              <a:rPr lang="en-US" altLang="zh-TW" sz="2000" dirty="0"/>
              <a:t>: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zh-TW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spcBef>
                <a:spcPct val="0"/>
              </a:spcBef>
              <a:buNone/>
              <a:defRPr/>
            </a:pPr>
            <a:endParaRPr lang="zh-TW" altLang="en-US" sz="16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AF860C8-870E-4A6C-B9F4-B5133033F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57197"/>
              </p:ext>
            </p:extLst>
          </p:nvPr>
        </p:nvGraphicFramePr>
        <p:xfrm>
          <a:off x="755576" y="2924943"/>
          <a:ext cx="7931224" cy="260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>
                  <a:extLst>
                    <a:ext uri="{9D8B030D-6E8A-4147-A177-3AD203B41FA5}">
                      <a16:colId xmlns:a16="http://schemas.microsoft.com/office/drawing/2014/main" val="3985028904"/>
                    </a:ext>
                  </a:extLst>
                </a:gridCol>
                <a:gridCol w="1982806">
                  <a:extLst>
                    <a:ext uri="{9D8B030D-6E8A-4147-A177-3AD203B41FA5}">
                      <a16:colId xmlns:a16="http://schemas.microsoft.com/office/drawing/2014/main" val="2827053248"/>
                    </a:ext>
                  </a:extLst>
                </a:gridCol>
                <a:gridCol w="1982806">
                  <a:extLst>
                    <a:ext uri="{9D8B030D-6E8A-4147-A177-3AD203B41FA5}">
                      <a16:colId xmlns:a16="http://schemas.microsoft.com/office/drawing/2014/main" val="4083475279"/>
                    </a:ext>
                  </a:extLst>
                </a:gridCol>
                <a:gridCol w="1982806">
                  <a:extLst>
                    <a:ext uri="{9D8B030D-6E8A-4147-A177-3AD203B41FA5}">
                      <a16:colId xmlns:a16="http://schemas.microsoft.com/office/drawing/2014/main" val="1309528038"/>
                    </a:ext>
                  </a:extLst>
                </a:gridCol>
              </a:tblGrid>
              <a:tr h="65108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本案技術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引證</a:t>
                      </a:r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引證</a:t>
                      </a: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4147"/>
                  </a:ext>
                </a:extLst>
              </a:tr>
              <a:tr h="651080">
                <a:tc>
                  <a:txBody>
                    <a:bodyPr/>
                    <a:lstStyle/>
                    <a:p>
                      <a:r>
                        <a:rPr lang="zh-TW" altLang="en-US" dirty="0"/>
                        <a:t>主技術特徵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0798"/>
                  </a:ext>
                </a:extLst>
              </a:tr>
              <a:tr h="651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次技術特徵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25551"/>
                  </a:ext>
                </a:extLst>
              </a:tr>
              <a:tr h="651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次技術特徵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24599"/>
                  </a:ext>
                </a:extLst>
              </a:tr>
            </a:tbl>
          </a:graphicData>
        </a:graphic>
      </p:graphicFrame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81782D22-03E2-42CB-9CA4-1AF53835D73B}"/>
              </a:ext>
            </a:extLst>
          </p:cNvPr>
          <p:cNvCxnSpPr/>
          <p:nvPr/>
        </p:nvCxnSpPr>
        <p:spPr>
          <a:xfrm>
            <a:off x="755576" y="2924943"/>
            <a:ext cx="2016224" cy="6480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箭號: 五邊形 9">
            <a:extLst>
              <a:ext uri="{FF2B5EF4-FFF2-40B4-BE49-F238E27FC236}">
                <a16:creationId xmlns:a16="http://schemas.microsoft.com/office/drawing/2014/main" id="{2577FE68-2E24-4227-B5D2-55F51C3AC8EC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36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3009757-2881-4A85-B040-EEFEA80FDE98}"/>
              </a:ext>
            </a:extLst>
          </p:cNvPr>
          <p:cNvSpPr/>
          <p:nvPr/>
        </p:nvSpPr>
        <p:spPr>
          <a:xfrm>
            <a:off x="72008" y="44624"/>
            <a:ext cx="1691680" cy="432048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9AE3DCA0-15B4-425A-A7DF-937EE2FD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8287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申請標的之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分析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F97B933B-BCF0-4D3A-B45E-7BBB9562B5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0683349"/>
              </p:ext>
            </p:extLst>
          </p:nvPr>
        </p:nvGraphicFramePr>
        <p:xfrm>
          <a:off x="287524" y="1387074"/>
          <a:ext cx="8568952" cy="4705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箭號: 五邊形 4">
            <a:extLst>
              <a:ext uri="{FF2B5EF4-FFF2-40B4-BE49-F238E27FC236}">
                <a16:creationId xmlns:a16="http://schemas.microsoft.com/office/drawing/2014/main" id="{13B6478A-C34B-4D10-A345-60051710E47A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3">
            <a:extLst>
              <a:ext uri="{FF2B5EF4-FFF2-40B4-BE49-F238E27FC236}">
                <a16:creationId xmlns:a16="http://schemas.microsoft.com/office/drawing/2014/main" id="{AF209D8F-7653-4E1C-8489-B29EC64F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C5DF59-45BA-8346-98AB-CAD19630E722}" type="slidenum">
              <a:rPr lang="en-US" altLang="zh-TW" sz="1400" b="1"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C098D3-E69A-4B50-9F11-AE8C38BAD14D}" type="slidenum">
              <a:rPr lang="zh-TW" altLang="en-US" sz="12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zh-TW" altLang="en-US" sz="12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91293" y="260648"/>
            <a:ext cx="8761413" cy="936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申請標的之市場分析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</p:txBody>
      </p:sp>
      <p:graphicFrame>
        <p:nvGraphicFramePr>
          <p:cNvPr id="5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22137"/>
              </p:ext>
            </p:extLst>
          </p:nvPr>
        </p:nvGraphicFramePr>
        <p:xfrm>
          <a:off x="323850" y="1397000"/>
          <a:ext cx="8496301" cy="2595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6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公司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產品名稱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營收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代理商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導入醫院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收費方式</a:t>
                      </a: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8059277D-0F7D-46D7-8E49-F8E84860BF82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71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1">
            <a:extLst>
              <a:ext uri="{FF2B5EF4-FFF2-40B4-BE49-F238E27FC236}">
                <a16:creationId xmlns:a16="http://schemas.microsoft.com/office/drawing/2014/main" id="{82EEA601-03D8-2041-B56F-7798466D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F0529-C386-7A41-97D0-271989E6490B}" type="slidenum">
              <a:rPr lang="zh-TW" altLang="en-US" sz="12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B51C4975-B304-E34C-A72A-962DC541543C}"/>
              </a:ext>
            </a:extLst>
          </p:cNvPr>
          <p:cNvSpPr txBox="1">
            <a:spLocks/>
          </p:cNvSpPr>
          <p:nvPr/>
        </p:nvSpPr>
        <p:spPr>
          <a:xfrm>
            <a:off x="191293" y="243949"/>
            <a:ext cx="8761413" cy="936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申請標的之商化潛力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CE7224E-A73B-429B-93BB-E28F9FCDAEC3}"/>
              </a:ext>
            </a:extLst>
          </p:cNvPr>
          <p:cNvSpPr txBox="1"/>
          <p:nvPr/>
        </p:nvSpPr>
        <p:spPr>
          <a:xfrm>
            <a:off x="1043608" y="6356350"/>
            <a:ext cx="50561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200" dirty="0"/>
              <a:t>請提供資訊來源</a:t>
            </a:r>
            <a:r>
              <a:rPr lang="en-US" altLang="zh-TW" sz="1200" dirty="0"/>
              <a:t>:</a:t>
            </a:r>
            <a:r>
              <a:rPr lang="zh-TW" altLang="en-US" sz="1200" dirty="0"/>
              <a:t>   </a:t>
            </a:r>
            <a:r>
              <a:rPr lang="en-US" altLang="zh-TW" sz="1200" dirty="0"/>
              <a:t> https://agrstat..tw/.aspx</a:t>
            </a:r>
            <a:endParaRPr lang="zh-TW" altLang="en-US" sz="1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DA377ED-B352-4565-8575-4B88486CC913}"/>
              </a:ext>
            </a:extLst>
          </p:cNvPr>
          <p:cNvSpPr txBox="1"/>
          <p:nvPr/>
        </p:nvSpPr>
        <p:spPr>
          <a:xfrm>
            <a:off x="875334" y="1936979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全球使用</a:t>
            </a:r>
            <a:r>
              <a:rPr lang="en-US" altLang="zh-TW" dirty="0"/>
              <a:t>____</a:t>
            </a:r>
            <a:r>
              <a:rPr lang="zh-TW" altLang="en-US" dirty="0"/>
              <a:t>進行科學應用之</a:t>
            </a:r>
            <a:r>
              <a:rPr lang="en-US" altLang="zh-TW" dirty="0"/>
              <a:t>____</a:t>
            </a:r>
            <a:r>
              <a:rPr lang="zh-TW" altLang="en-US" dirty="0"/>
              <a:t>約</a:t>
            </a:r>
            <a:r>
              <a:rPr lang="en-US" altLang="zh-TW" b="1" dirty="0">
                <a:solidFill>
                  <a:srgbClr val="FF0000"/>
                </a:solidFill>
              </a:rPr>
              <a:t>_____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EAEC1EB-2D90-420E-9100-54419B27F624}"/>
              </a:ext>
            </a:extLst>
          </p:cNvPr>
          <p:cNvSpPr txBox="1"/>
          <p:nvPr/>
        </p:nvSpPr>
        <p:spPr>
          <a:xfrm>
            <a:off x="563079" y="1252433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Market size</a:t>
            </a:r>
            <a:endParaRPr lang="zh-TW" altLang="en-US" sz="1600" dirty="0"/>
          </a:p>
        </p:txBody>
      </p:sp>
      <p:sp>
        <p:nvSpPr>
          <p:cNvPr id="9" name="箭號: 五邊形 8">
            <a:extLst>
              <a:ext uri="{FF2B5EF4-FFF2-40B4-BE49-F238E27FC236}">
                <a16:creationId xmlns:a16="http://schemas.microsoft.com/office/drawing/2014/main" id="{000BA6A8-BC84-4D4E-8D70-684F6AD4A0BB}"/>
              </a:ext>
            </a:extLst>
          </p:cNvPr>
          <p:cNvSpPr/>
          <p:nvPr/>
        </p:nvSpPr>
        <p:spPr>
          <a:xfrm flipH="1">
            <a:off x="7812360" y="0"/>
            <a:ext cx="1331640" cy="432000"/>
          </a:xfrm>
          <a:prstGeom prst="homePlate">
            <a:avLst/>
          </a:prstGeom>
          <a:gradFill flip="none" rotWithShape="1">
            <a:gsLst>
              <a:gs pos="0">
                <a:srgbClr val="57A7BD">
                  <a:alpha val="80000"/>
                </a:srgbClr>
              </a:gs>
              <a:gs pos="100000">
                <a:srgbClr val="57A7BD">
                  <a:lumMod val="50000"/>
                  <a:alpha val="8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b="1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34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>
        <p:cut/>
      </p:transition>
    </mc:Choice>
    <mc:Fallback xmlns="">
      <p:transition spd="slow" advTm="100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103856</TotalTime>
  <Words>335</Words>
  <Application>Microsoft Office PowerPoint</Application>
  <PresentationFormat>如螢幕大小 (4:3)</PresentationFormat>
  <Paragraphs>114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MS PGothic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基本資料</vt:lpstr>
      <vt:lpstr>申請標的摘要</vt:lpstr>
      <vt:lpstr>專利申請技術內容</vt:lpstr>
      <vt:lpstr>申請專利範圍</vt:lpstr>
      <vt:lpstr>PowerPoint 簡報</vt:lpstr>
      <vt:lpstr>申請標的之SWOT分析</vt:lpstr>
      <vt:lpstr>PowerPoint 簡報</vt:lpstr>
      <vt:lpstr>PowerPoint 簡報</vt:lpstr>
      <vt:lpstr>PowerPoint 簡報</vt:lpstr>
      <vt:lpstr>授權廠商之承接能力說明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別墅</dc:title>
  <dc:creator>AD</dc:creator>
  <cp:lastModifiedBy>Athy</cp:lastModifiedBy>
  <cp:revision>2384</cp:revision>
  <cp:lastPrinted>2022-03-16T08:10:48Z</cp:lastPrinted>
  <dcterms:created xsi:type="dcterms:W3CDTF">2007-09-19T02:33:48Z</dcterms:created>
  <dcterms:modified xsi:type="dcterms:W3CDTF">2022-03-24T02:57:47Z</dcterms:modified>
</cp:coreProperties>
</file>