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860" r:id="rId2"/>
    <p:sldId id="864" r:id="rId3"/>
    <p:sldId id="879" r:id="rId4"/>
    <p:sldId id="866" r:id="rId5"/>
    <p:sldId id="883" r:id="rId6"/>
    <p:sldId id="881" r:id="rId7"/>
    <p:sldId id="867" r:id="rId8"/>
    <p:sldId id="876" r:id="rId9"/>
    <p:sldId id="882" r:id="rId10"/>
    <p:sldId id="884" r:id="rId11"/>
    <p:sldId id="877" r:id="rId12"/>
    <p:sldId id="878" r:id="rId13"/>
    <p:sldId id="875" r:id="rId14"/>
    <p:sldId id="880" r:id="rId15"/>
  </p:sldIdLst>
  <p:sldSz cx="12192000" cy="6858000"/>
  <p:notesSz cx="6797675" cy="9928225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AEFF7"/>
          </a:solidFill>
        </a:fill>
      </a:tcStyle>
    </a:wholeTbl>
    <a:band1H>
      <a:tcStyle>
        <a:tcBdr/>
        <a:fill>
          <a:solidFill>
            <a:srgbClr val="D2DEEF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D2DEEF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5B9BD5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5B9BD5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5B9BD5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5B9BD5"/>
          </a:solidFill>
        </a:fill>
      </a:tcStyle>
    </a:firstRow>
  </a:tblStyle>
  <a:tblStyle styleId="{F5AB1C69-6EDB-4FF4-983F-18BD219EF322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F0F0F0"/>
          </a:solidFill>
        </a:fill>
      </a:tcStyle>
    </a:wholeTbl>
    <a:band1H>
      <a:tcStyle>
        <a:tcBdr/>
        <a:fill>
          <a:solidFill>
            <a:srgbClr val="E1E1E1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E1E1E1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A5A5A5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A5A5A5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A5A5A5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A5A5A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0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15BDA2E7-A5B8-4BA3-B61D-5AD23A4F110B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45657" cy="49813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0" tIns="45710" rIns="91430" bIns="4571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新細明體" pitchFamily="18"/>
            </a:endParaRP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467BBE7C-B4F6-446E-9789-6909851890FA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3850446" y="0"/>
            <a:ext cx="2945657" cy="49813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0" tIns="45710" rIns="91430" bIns="45710" anchor="t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5B8902C-483F-47F0-AE2B-7543DA7DCAF6}" type="datetime1">
              <a: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 pitchFamily="18"/>
              </a:rPr>
              <a:pPr marL="0" marR="0" lvl="0" indent="0" algn="r" defTabSz="4572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2/26/2026</a:t>
            </a:fld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新細明體" pitchFamily="18"/>
            </a:endParaRPr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17974B6E-66EB-49FF-8ADA-46610F6B6A48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0" y="9430097"/>
            <a:ext cx="2945657" cy="49813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0" tIns="45710" rIns="91430" bIns="45710" anchor="b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新細明體" pitchFamily="18"/>
            </a:endParaRP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0758E476-5253-4729-9EBB-C672A9DD4F12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3850446" y="9430097"/>
            <a:ext cx="2945657" cy="49813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0" tIns="45710" rIns="91430" bIns="45710" anchor="b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3B067D3-37B8-4A21-A172-F6DFB42E7044}" type="slidenum">
              <a:t>‹#›</a:t>
            </a:fld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新細明體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6248218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0DAB35E7-47B1-465B-BCD8-B0C7BBAE96D1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45657" cy="49640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0" tIns="45710" rIns="91430" bIns="45710" anchor="t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  <a:ea typeface="新細明體" pitchFamily="18"/>
              </a:defRPr>
            </a:lvl1pPr>
          </a:lstStyle>
          <a:p>
            <a:pPr lvl="0"/>
            <a:endParaRPr 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E99BCA6D-04D4-44F6-90FF-79A1AC74D92C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50446" y="0"/>
            <a:ext cx="2945657" cy="49640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0" tIns="45710" rIns="91430" bIns="45710" anchor="t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  <a:ea typeface="新細明體" pitchFamily="18"/>
              </a:defRPr>
            </a:lvl1pPr>
          </a:lstStyle>
          <a:p>
            <a:pPr lvl="0"/>
            <a:fld id="{28306B17-5EC5-4D45-994A-61BBDA358AD2}" type="datetime1">
              <a:rPr lang="en-US"/>
              <a:pPr lvl="0"/>
              <a:t>2/26/2026</a:t>
            </a:fld>
            <a:endParaRPr lang="en-US"/>
          </a:p>
        </p:txBody>
      </p:sp>
      <p:sp>
        <p:nvSpPr>
          <p:cNvPr id="4" name="投影片圖像版面配置區 3">
            <a:extLst>
              <a:ext uri="{FF2B5EF4-FFF2-40B4-BE49-F238E27FC236}">
                <a16:creationId xmlns:a16="http://schemas.microsoft.com/office/drawing/2014/main" id="{5196CD1D-8BB6-4E44-99A7-239E9CE13F4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489" y="744541"/>
            <a:ext cx="6616698" cy="3722686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備忘稿版面配置區 4">
            <a:extLst>
              <a:ext uri="{FF2B5EF4-FFF2-40B4-BE49-F238E27FC236}">
                <a16:creationId xmlns:a16="http://schemas.microsoft.com/office/drawing/2014/main" id="{E749C062-3BBD-4DF8-B55A-8439014B43E7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79764" y="4715908"/>
            <a:ext cx="5438137" cy="446770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0" tIns="45710" rIns="91430" bIns="45710" anchor="t" anchorCtr="0" compatLnSpc="1">
            <a:no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55E7970-D47D-4B68-A729-314A3CEE4C98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9430088"/>
            <a:ext cx="2945657" cy="49640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0" tIns="45710" rIns="91430" bIns="45710" anchor="b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  <a:ea typeface="新細明體" pitchFamily="18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5B889CD6-46C8-4A95-B605-8AF0EAB1D99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50446" y="9430088"/>
            <a:ext cx="2945657" cy="49640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0" tIns="45710" rIns="91430" bIns="45710" anchor="b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  <a:ea typeface="新細明體" pitchFamily="18"/>
              </a:defRPr>
            </a:lvl1pPr>
          </a:lstStyle>
          <a:p>
            <a:pPr lvl="0"/>
            <a:fld id="{009C7B16-0912-446F-B999-62B814F168D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554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0">
      <a:lnSpc>
        <a:spcPct val="100000"/>
      </a:lnSpc>
      <a:spcBef>
        <a:spcPts val="400"/>
      </a:spcBef>
      <a:spcAft>
        <a:spcPts val="0"/>
      </a:spcAft>
      <a:buNone/>
      <a:tabLst/>
      <a:defRPr lang="zh-TW" sz="1200" b="0" i="0" u="none" strike="noStrike" kern="1200" cap="none" spc="0" baseline="0">
        <a:solidFill>
          <a:srgbClr val="000000"/>
        </a:solidFill>
        <a:uFillTx/>
        <a:latin typeface="Calibri"/>
        <a:ea typeface="新細明體" pitchFamily="18"/>
      </a:defRPr>
    </a:lvl1pPr>
    <a:lvl2pPr marL="457200" marR="0" lvl="1" indent="0" algn="l" defTabSz="914400" rtl="0" fontAlgn="auto" hangingPunct="0">
      <a:lnSpc>
        <a:spcPct val="100000"/>
      </a:lnSpc>
      <a:spcBef>
        <a:spcPts val="400"/>
      </a:spcBef>
      <a:spcAft>
        <a:spcPts val="0"/>
      </a:spcAft>
      <a:buNone/>
      <a:tabLst/>
      <a:defRPr lang="zh-TW" sz="1200" b="0" i="0" u="none" strike="noStrike" kern="1200" cap="none" spc="0" baseline="0">
        <a:solidFill>
          <a:srgbClr val="000000"/>
        </a:solidFill>
        <a:uFillTx/>
        <a:latin typeface="Calibri"/>
        <a:ea typeface="新細明體" pitchFamily="18"/>
      </a:defRPr>
    </a:lvl2pPr>
    <a:lvl3pPr marL="914400" marR="0" lvl="2" indent="0" algn="l" defTabSz="914400" rtl="0" fontAlgn="auto" hangingPunct="0">
      <a:lnSpc>
        <a:spcPct val="100000"/>
      </a:lnSpc>
      <a:spcBef>
        <a:spcPts val="400"/>
      </a:spcBef>
      <a:spcAft>
        <a:spcPts val="0"/>
      </a:spcAft>
      <a:buNone/>
      <a:tabLst/>
      <a:defRPr lang="zh-TW" sz="1200" b="0" i="0" u="none" strike="noStrike" kern="1200" cap="none" spc="0" baseline="0">
        <a:solidFill>
          <a:srgbClr val="000000"/>
        </a:solidFill>
        <a:uFillTx/>
        <a:latin typeface="Calibri"/>
        <a:ea typeface="新細明體" pitchFamily="18"/>
      </a:defRPr>
    </a:lvl3pPr>
    <a:lvl4pPr marL="1371600" marR="0" lvl="3" indent="0" algn="l" defTabSz="914400" rtl="0" fontAlgn="auto" hangingPunct="0">
      <a:lnSpc>
        <a:spcPct val="100000"/>
      </a:lnSpc>
      <a:spcBef>
        <a:spcPts val="400"/>
      </a:spcBef>
      <a:spcAft>
        <a:spcPts val="0"/>
      </a:spcAft>
      <a:buNone/>
      <a:tabLst/>
      <a:defRPr lang="zh-TW" sz="1200" b="0" i="0" u="none" strike="noStrike" kern="1200" cap="none" spc="0" baseline="0">
        <a:solidFill>
          <a:srgbClr val="000000"/>
        </a:solidFill>
        <a:uFillTx/>
        <a:latin typeface="Calibri"/>
        <a:ea typeface="新細明體" pitchFamily="18"/>
      </a:defRPr>
    </a:lvl4pPr>
    <a:lvl5pPr marL="1828800" marR="0" lvl="4" indent="0" algn="l" defTabSz="914400" rtl="0" fontAlgn="auto" hangingPunct="0">
      <a:lnSpc>
        <a:spcPct val="100000"/>
      </a:lnSpc>
      <a:spcBef>
        <a:spcPts val="400"/>
      </a:spcBef>
      <a:spcAft>
        <a:spcPts val="0"/>
      </a:spcAft>
      <a:buNone/>
      <a:tabLst/>
      <a:defRPr lang="zh-TW" sz="1200" b="0" i="0" u="none" strike="noStrike" kern="1200" cap="none" spc="0" baseline="0">
        <a:solidFill>
          <a:srgbClr val="000000"/>
        </a:solidFill>
        <a:uFillTx/>
        <a:latin typeface="Calibri"/>
        <a:ea typeface="新細明體" pitchFamily="18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13D6F843-E7BD-4D24-A253-1E9B994036D2}"/>
              </a:ext>
            </a:extLst>
          </p:cNvPr>
          <p:cNvSpPr/>
          <p:nvPr/>
        </p:nvSpPr>
        <p:spPr>
          <a:xfrm>
            <a:off x="3172" y="6400800"/>
            <a:ext cx="12188823" cy="457200"/>
          </a:xfrm>
          <a:prstGeom prst="rect">
            <a:avLst/>
          </a:prstGeom>
          <a:solidFill>
            <a:srgbClr val="BD582C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ptos"/>
              <a:ea typeface="新細明體" pitchFamily="18"/>
            </a:endParaRP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5BE32FA7-2BB7-4188-8662-FFD6C4578D28}"/>
              </a:ext>
            </a:extLst>
          </p:cNvPr>
          <p:cNvSpPr/>
          <p:nvPr/>
        </p:nvSpPr>
        <p:spPr>
          <a:xfrm>
            <a:off x="18" y="6334313"/>
            <a:ext cx="12188823" cy="64008"/>
          </a:xfrm>
          <a:prstGeom prst="rect">
            <a:avLst/>
          </a:prstGeom>
          <a:solidFill>
            <a:srgbClr val="E48312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ptos"/>
              <a:ea typeface="新細明體" pitchFamily="18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F3BA40B-57FB-4F0D-AB6E-37CC72EE152A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/>
          <a:lstStyle>
            <a:lvl1pPr>
              <a:defRPr sz="8000">
                <a:solidFill>
                  <a:srgbClr val="262626"/>
                </a:solidFill>
              </a:defRPr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312584BB-F35B-4D4E-A486-3904A9C6F2DC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00050" y="4455624"/>
            <a:ext cx="10058400" cy="1143000"/>
          </a:xfrm>
        </p:spPr>
        <p:txBody>
          <a:bodyPr lIns="91440" rIns="91440"/>
          <a:lstStyle>
            <a:lvl1pPr marL="0" indent="0">
              <a:buNone/>
              <a:defRPr sz="2400" cap="all" spc="200">
                <a:solidFill>
                  <a:srgbClr val="637052"/>
                </a:solidFill>
                <a:latin typeface="Calibri Light"/>
              </a:defRPr>
            </a:lvl1pPr>
          </a:lstStyle>
          <a:p>
            <a:pPr lvl="0"/>
            <a:r>
              <a:rPr lang="zh-TW"/>
              <a:t>按一下以編輯母片子標題樣式</a:t>
            </a:r>
            <a:endParaRPr lang="en-US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CD137140-B585-4200-B1B9-AC5DB7A4588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2E4D2719-E4EE-493F-BC91-B3430F1CC68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6A1B9B6-236E-46F3-A083-F041299843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F22E7A1-1A57-491B-9100-C19ADC0409AC}" type="slidenum"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676F27D-D2B3-4980-A844-33C7F8A28213}"/>
              </a:ext>
            </a:extLst>
          </p:cNvPr>
          <p:cNvCxnSpPr/>
          <p:nvPr/>
        </p:nvCxnSpPr>
        <p:spPr>
          <a:xfrm>
            <a:off x="1158243" y="4323895"/>
            <a:ext cx="9875520" cy="0"/>
          </a:xfrm>
          <a:prstGeom prst="straightConnector1">
            <a:avLst/>
          </a:prstGeom>
          <a:noFill/>
          <a:ln w="6345" cap="flat">
            <a:solidFill>
              <a:srgbClr val="7F7F7F"/>
            </a:solidFill>
            <a:prstDash val="solid"/>
            <a:miter/>
          </a:ln>
        </p:spPr>
      </p:cxnSp>
      <p:grpSp>
        <p:nvGrpSpPr>
          <p:cNvPr id="10" name="群組 9">
            <a:extLst>
              <a:ext uri="{FF2B5EF4-FFF2-40B4-BE49-F238E27FC236}">
                <a16:creationId xmlns:a16="http://schemas.microsoft.com/office/drawing/2014/main" id="{91E8B7EF-CAAE-4883-97CE-2FC8828FCF90}"/>
              </a:ext>
            </a:extLst>
          </p:cNvPr>
          <p:cNvGrpSpPr/>
          <p:nvPr/>
        </p:nvGrpSpPr>
        <p:grpSpPr>
          <a:xfrm>
            <a:off x="0" y="6345698"/>
            <a:ext cx="12183345" cy="507857"/>
            <a:chOff x="0" y="6345698"/>
            <a:chExt cx="12183345" cy="507857"/>
          </a:xfrm>
        </p:grpSpPr>
        <p:sp>
          <p:nvSpPr>
            <p:cNvPr id="11" name="矩形 10">
              <a:extLst>
                <a:ext uri="{FF2B5EF4-FFF2-40B4-BE49-F238E27FC236}">
                  <a16:creationId xmlns:a16="http://schemas.microsoft.com/office/drawing/2014/main" id="{E13FE83C-3F78-45D8-B0C9-EE0AC8222996}"/>
                </a:ext>
              </a:extLst>
            </p:cNvPr>
            <p:cNvSpPr/>
            <p:nvPr/>
          </p:nvSpPr>
          <p:spPr>
            <a:xfrm>
              <a:off x="0" y="6421556"/>
              <a:ext cx="12182395" cy="431999"/>
            </a:xfrm>
            <a:prstGeom prst="rect">
              <a:avLst/>
            </a:prstGeom>
            <a:solidFill>
              <a:srgbClr val="008080"/>
            </a:solidFill>
            <a:ln w="15873" cap="flat">
              <a:solidFill>
                <a:srgbClr val="008080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4572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  <a:ea typeface="新細明體" pitchFamily="18"/>
              </a:endParaRPr>
            </a:p>
          </p:txBody>
        </p:sp>
        <p:sp>
          <p:nvSpPr>
            <p:cNvPr id="12" name="矩形 11">
              <a:extLst>
                <a:ext uri="{FF2B5EF4-FFF2-40B4-BE49-F238E27FC236}">
                  <a16:creationId xmlns:a16="http://schemas.microsoft.com/office/drawing/2014/main" id="{CBD27649-942C-4775-BA97-AC882C068DA6}"/>
                </a:ext>
              </a:extLst>
            </p:cNvPr>
            <p:cNvSpPr/>
            <p:nvPr/>
          </p:nvSpPr>
          <p:spPr>
            <a:xfrm>
              <a:off x="950" y="6345698"/>
              <a:ext cx="12182395" cy="71999"/>
            </a:xfrm>
            <a:prstGeom prst="rect">
              <a:avLst/>
            </a:prstGeom>
            <a:solidFill>
              <a:srgbClr val="FF9933"/>
            </a:solidFill>
            <a:ln w="15873" cap="flat">
              <a:solidFill>
                <a:srgbClr val="FF9933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4572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  <a:ea typeface="新細明體" pitchFamily="1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60385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18561-2053-4ABE-AD0C-E4A10171EBA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92B754-76DD-4287-85B3-CDD890D74821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C2705E-310F-4AB8-A66A-32D78C6B251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90268E-2C1E-49DF-98FD-F7C11AA9489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9208BE-8445-40E5-8FF6-15077B4DD7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BC995D3-08AD-49C7-B4F0-ED18C73C5E0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915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D599CCB5-FE56-4797-90B6-568B2F17B4F3}"/>
              </a:ext>
            </a:extLst>
          </p:cNvPr>
          <p:cNvSpPr/>
          <p:nvPr/>
        </p:nvSpPr>
        <p:spPr>
          <a:xfrm>
            <a:off x="3172" y="6400800"/>
            <a:ext cx="12188823" cy="457200"/>
          </a:xfrm>
          <a:prstGeom prst="rect">
            <a:avLst/>
          </a:prstGeom>
          <a:solidFill>
            <a:srgbClr val="BD582C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ptos"/>
              <a:ea typeface="新細明體" pitchFamily="18"/>
            </a:endParaRP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83770648-7247-48E8-907E-F5D1492424DA}"/>
              </a:ext>
            </a:extLst>
          </p:cNvPr>
          <p:cNvSpPr/>
          <p:nvPr/>
        </p:nvSpPr>
        <p:spPr>
          <a:xfrm>
            <a:off x="18" y="6334313"/>
            <a:ext cx="12188823" cy="64008"/>
          </a:xfrm>
          <a:prstGeom prst="rect">
            <a:avLst/>
          </a:prstGeom>
          <a:solidFill>
            <a:srgbClr val="E48312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ptos"/>
              <a:ea typeface="新細明體" pitchFamily="18"/>
            </a:endParaRPr>
          </a:p>
        </p:txBody>
      </p:sp>
      <p:sp>
        <p:nvSpPr>
          <p:cNvPr id="4" name="Vertical Title 1">
            <a:extLst>
              <a:ext uri="{FF2B5EF4-FFF2-40B4-BE49-F238E27FC236}">
                <a16:creationId xmlns:a16="http://schemas.microsoft.com/office/drawing/2014/main" id="{BE06CCAF-35B7-49F2-981C-02796BD7F06E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414780"/>
            <a:ext cx="2628899" cy="575741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5" name="Vertical Text Placeholder 2">
            <a:extLst>
              <a:ext uri="{FF2B5EF4-FFF2-40B4-BE49-F238E27FC236}">
                <a16:creationId xmlns:a16="http://schemas.microsoft.com/office/drawing/2014/main" id="{D95993F8-9E29-4E55-9930-6AEAFACC87E5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414780"/>
            <a:ext cx="7734296" cy="5757419"/>
          </a:xfrm>
        </p:spPr>
        <p:txBody>
          <a:bodyPr vert="eaVert" lIns="45720" tIns="0" rIns="45720" bIns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BBBC4DB-651C-4E53-9845-7C12046BC26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3D12CFFA-A089-4AB0-B77D-5188171F2C6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B642545A-3E3F-4F0C-834E-8E5419357F3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A5D120D-F17E-496A-9271-9218A383E37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917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7DCB9E0-7B6A-4285-A951-0F3B7381DB6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0CCC5F25-10CE-4595-A725-9F12C6E36D9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1803598D-03C1-4402-9C4C-6E2DA06C32B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F56FE2E3-03F4-4F9B-8BED-750B2EF239D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B1CE85D-30E0-4FA7-98CB-509247F19D36}" type="slidenum">
              <a:t>‹#›</a:t>
            </a:fld>
            <a:endParaRPr lang="en-US"/>
          </a:p>
        </p:txBody>
      </p:sp>
      <p:sp>
        <p:nvSpPr>
          <p:cNvPr id="6" name="內容版面配置區 8">
            <a:extLst>
              <a:ext uri="{FF2B5EF4-FFF2-40B4-BE49-F238E27FC236}">
                <a16:creationId xmlns:a16="http://schemas.microsoft.com/office/drawing/2014/main" id="{4A4B2D66-1CE7-4DA3-A26D-B449D8E5726A}"/>
              </a:ext>
            </a:extLst>
          </p:cNvPr>
          <p:cNvSpPr txBox="1">
            <a:spLocks noGrp="1"/>
          </p:cNvSpPr>
          <p:nvPr>
            <p:ph idx="4294967295"/>
          </p:nvPr>
        </p:nvSpPr>
        <p:spPr>
          <a:xfrm>
            <a:off x="2573651" y="1916829"/>
            <a:ext cx="7105646" cy="2017715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zh-TW"/>
              <a:t>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7" name="內容版面配置區 8">
            <a:extLst>
              <a:ext uri="{FF2B5EF4-FFF2-40B4-BE49-F238E27FC236}">
                <a16:creationId xmlns:a16="http://schemas.microsoft.com/office/drawing/2014/main" id="{5D93D722-7046-441F-BC9B-D2E36F3DE1B1}"/>
              </a:ext>
            </a:extLst>
          </p:cNvPr>
          <p:cNvSpPr txBox="1">
            <a:spLocks noGrp="1"/>
          </p:cNvSpPr>
          <p:nvPr>
            <p:ph idx="4294967295"/>
          </p:nvPr>
        </p:nvSpPr>
        <p:spPr>
          <a:xfrm>
            <a:off x="2544766" y="4581125"/>
            <a:ext cx="7105646" cy="1635605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zh-TW"/>
              <a:t>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7735286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ext Placeholder 2">
            <a:extLst>
              <a:ext uri="{FF2B5EF4-FFF2-40B4-BE49-F238E27FC236}">
                <a16:creationId xmlns:a16="http://schemas.microsoft.com/office/drawing/2014/main" id="{0C6A3A81-685C-4CA7-8216-1976CA90F3C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 vert="eaVert" lIns="45720" tIns="0" rIns="45720" bIns="0"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66BC568-7005-4BBC-81CF-C5EA718D6CC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ED19F88E-18B7-4E22-BDAD-457B17655F8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2C406DD-3F0A-4C4D-AD6B-4809E505CA2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0897398-A6C4-4571-949B-2F7F7435F59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708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8D295-584E-4D4B-BF05-8DE9BDC3183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30335" y="292525"/>
            <a:ext cx="10058400" cy="76020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3A97E5-85B2-47BE-82F0-D17B290CCB24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092077" y="2068080"/>
            <a:ext cx="10058400" cy="402336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84244-A58A-49EB-B8D0-0C59521ECBF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E8EE2C-759B-4C9A-B056-BF0A570B54C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A51C27-B55F-49DF-9DDC-EAD95434251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EFAAF48-063E-4ED2-B1B2-B5E1A711A69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18942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D6A15D4B-CCBD-405C-9B49-F27BB1B49D14}"/>
              </a:ext>
            </a:extLst>
          </p:cNvPr>
          <p:cNvSpPr/>
          <p:nvPr/>
        </p:nvSpPr>
        <p:spPr>
          <a:xfrm>
            <a:off x="3172" y="6400800"/>
            <a:ext cx="12188823" cy="457200"/>
          </a:xfrm>
          <a:prstGeom prst="rect">
            <a:avLst/>
          </a:prstGeom>
          <a:solidFill>
            <a:srgbClr val="BD582C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ptos"/>
              <a:ea typeface="新細明體" pitchFamily="18"/>
            </a:endParaRP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D7A2E0E1-0A7D-4078-B873-371536C77B8B}"/>
              </a:ext>
            </a:extLst>
          </p:cNvPr>
          <p:cNvSpPr/>
          <p:nvPr/>
        </p:nvSpPr>
        <p:spPr>
          <a:xfrm>
            <a:off x="18" y="6334313"/>
            <a:ext cx="12188823" cy="64008"/>
          </a:xfrm>
          <a:prstGeom prst="rect">
            <a:avLst/>
          </a:prstGeom>
          <a:solidFill>
            <a:srgbClr val="E48312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ptos"/>
              <a:ea typeface="新細明體" pitchFamily="18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53A7034-FE0E-4421-A856-4230A2AED86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/>
          <a:lstStyle>
            <a:lvl1pPr>
              <a:defRPr sz="8000">
                <a:solidFill>
                  <a:srgbClr val="262626"/>
                </a:solidFill>
              </a:defRPr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78E1F7F4-329F-4015-B62C-43EC4A7D232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/>
          <a:lstStyle>
            <a:lvl1pPr marL="0" indent="0">
              <a:buNone/>
              <a:defRPr sz="2400" cap="all" spc="200">
                <a:solidFill>
                  <a:srgbClr val="637052"/>
                </a:solidFill>
                <a:latin typeface="Calibri Light"/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A2B75599-4E77-4363-8A62-F74921C11CA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022C7658-29D9-403D-9CA8-2EB9506E901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C6C9F4D-60FE-43C3-8B74-87181C76C6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E6AD97C-888B-49FF-8161-129240E67EFC}" type="slidenum"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7B411AB-DA67-4ED7-AAD1-C4F0AA21DCE1}"/>
              </a:ext>
            </a:extLst>
          </p:cNvPr>
          <p:cNvCxnSpPr/>
          <p:nvPr/>
        </p:nvCxnSpPr>
        <p:spPr>
          <a:xfrm>
            <a:off x="1207657" y="4343400"/>
            <a:ext cx="9875520" cy="0"/>
          </a:xfrm>
          <a:prstGeom prst="straightConnector1">
            <a:avLst/>
          </a:prstGeom>
          <a:noFill/>
          <a:ln w="6345" cap="flat">
            <a:solidFill>
              <a:srgbClr val="7F7F7F"/>
            </a:solidFill>
            <a:prstDash val="solid"/>
            <a:miter/>
          </a:ln>
        </p:spPr>
      </p:cxnSp>
      <p:grpSp>
        <p:nvGrpSpPr>
          <p:cNvPr id="10" name="群組 9">
            <a:extLst>
              <a:ext uri="{FF2B5EF4-FFF2-40B4-BE49-F238E27FC236}">
                <a16:creationId xmlns:a16="http://schemas.microsoft.com/office/drawing/2014/main" id="{E3202723-0566-45F6-A76E-52E99FF84729}"/>
              </a:ext>
            </a:extLst>
          </p:cNvPr>
          <p:cNvGrpSpPr/>
          <p:nvPr/>
        </p:nvGrpSpPr>
        <p:grpSpPr>
          <a:xfrm>
            <a:off x="0" y="6345698"/>
            <a:ext cx="12183345" cy="507857"/>
            <a:chOff x="0" y="6345698"/>
            <a:chExt cx="12183345" cy="507857"/>
          </a:xfrm>
        </p:grpSpPr>
        <p:sp>
          <p:nvSpPr>
            <p:cNvPr id="11" name="矩形 10">
              <a:extLst>
                <a:ext uri="{FF2B5EF4-FFF2-40B4-BE49-F238E27FC236}">
                  <a16:creationId xmlns:a16="http://schemas.microsoft.com/office/drawing/2014/main" id="{C2128AC2-E3B3-4268-937E-DB518F76236B}"/>
                </a:ext>
              </a:extLst>
            </p:cNvPr>
            <p:cNvSpPr/>
            <p:nvPr/>
          </p:nvSpPr>
          <p:spPr>
            <a:xfrm>
              <a:off x="0" y="6421556"/>
              <a:ext cx="12182395" cy="431999"/>
            </a:xfrm>
            <a:prstGeom prst="rect">
              <a:avLst/>
            </a:prstGeom>
            <a:solidFill>
              <a:srgbClr val="008080"/>
            </a:solidFill>
            <a:ln w="15873" cap="flat">
              <a:solidFill>
                <a:srgbClr val="008080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4572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  <a:ea typeface="新細明體" pitchFamily="18"/>
              </a:endParaRPr>
            </a:p>
          </p:txBody>
        </p:sp>
        <p:sp>
          <p:nvSpPr>
            <p:cNvPr id="12" name="矩形 11">
              <a:extLst>
                <a:ext uri="{FF2B5EF4-FFF2-40B4-BE49-F238E27FC236}">
                  <a16:creationId xmlns:a16="http://schemas.microsoft.com/office/drawing/2014/main" id="{203D9051-C546-4C8F-96B4-01E14337344E}"/>
                </a:ext>
              </a:extLst>
            </p:cNvPr>
            <p:cNvSpPr/>
            <p:nvPr/>
          </p:nvSpPr>
          <p:spPr>
            <a:xfrm>
              <a:off x="950" y="6345698"/>
              <a:ext cx="12182395" cy="71999"/>
            </a:xfrm>
            <a:prstGeom prst="rect">
              <a:avLst/>
            </a:prstGeom>
            <a:solidFill>
              <a:srgbClr val="FF9933"/>
            </a:solidFill>
            <a:ln w="15873" cap="flat">
              <a:solidFill>
                <a:srgbClr val="FF9933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4572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  <a:ea typeface="新細明體" pitchFamily="1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3731082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CA5E50A-AF7A-4AC3-84E9-9E801A4CA0F2}"/>
              </a:ext>
            </a:extLst>
          </p:cNvPr>
          <p:cNvSpPr txBox="1">
            <a:spLocks noGrp="1"/>
          </p:cNvSpPr>
          <p:nvPr>
            <p:ph idx="4294967295"/>
          </p:nvPr>
        </p:nvSpPr>
        <p:spPr>
          <a:xfrm>
            <a:off x="1097280" y="1845734"/>
            <a:ext cx="4937760" cy="402336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E94A3847-739B-4FE9-A6D0-53550AC6CC71}"/>
              </a:ext>
            </a:extLst>
          </p:cNvPr>
          <p:cNvSpPr txBox="1">
            <a:spLocks noGrp="1"/>
          </p:cNvSpPr>
          <p:nvPr>
            <p:ph idx="4294967295"/>
          </p:nvPr>
        </p:nvSpPr>
        <p:spPr>
          <a:xfrm>
            <a:off x="6217920" y="1845734"/>
            <a:ext cx="4937760" cy="402336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標題 1">
            <a:extLst>
              <a:ext uri="{FF2B5EF4-FFF2-40B4-BE49-F238E27FC236}">
                <a16:creationId xmlns:a16="http://schemas.microsoft.com/office/drawing/2014/main" id="{9DD9538F-BDCB-47C7-9240-091599F8E52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62907" y="260649"/>
            <a:ext cx="10058400" cy="78624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</a:p>
        </p:txBody>
      </p:sp>
      <p:sp>
        <p:nvSpPr>
          <p:cNvPr id="5" name="日期版面配置區 8">
            <a:extLst>
              <a:ext uri="{FF2B5EF4-FFF2-40B4-BE49-F238E27FC236}">
                <a16:creationId xmlns:a16="http://schemas.microsoft.com/office/drawing/2014/main" id="{D62E9DC7-9973-4439-8CB3-63F46C8C2C4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頁尾版面配置區 9">
            <a:extLst>
              <a:ext uri="{FF2B5EF4-FFF2-40B4-BE49-F238E27FC236}">
                <a16:creationId xmlns:a16="http://schemas.microsoft.com/office/drawing/2014/main" id="{45C2BCAE-C20B-426F-B1C8-FD01A08B61E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10">
            <a:extLst>
              <a:ext uri="{FF2B5EF4-FFF2-40B4-BE49-F238E27FC236}">
                <a16:creationId xmlns:a16="http://schemas.microsoft.com/office/drawing/2014/main" id="{B1D23CB3-DD93-46B4-AE54-A073A4F37DC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E5368BA-C16B-402B-9C4E-011E0B6B36D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658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9">
            <a:extLst>
              <a:ext uri="{FF2B5EF4-FFF2-40B4-BE49-F238E27FC236}">
                <a16:creationId xmlns:a16="http://schemas.microsoft.com/office/drawing/2014/main" id="{0485D7C1-97F3-4756-9C98-74DDCD2EC6B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97280" y="286600"/>
            <a:ext cx="10058400" cy="14507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EA0C5D-8C9E-4838-B69D-FF1D353CD75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097280" y="1846054"/>
            <a:ext cx="4937760" cy="736284"/>
          </a:xfrm>
        </p:spPr>
        <p:txBody>
          <a:bodyPr lIns="91440" rIns="91440" anchor="ctr"/>
          <a:lstStyle>
            <a:lvl1pPr marL="0" indent="0">
              <a:buNone/>
              <a:defRPr cap="all">
                <a:solidFill>
                  <a:srgbClr val="637052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BE4B59-3FD4-424C-88C2-7822B079A99A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1097280" y="2582329"/>
            <a:ext cx="4937760" cy="337819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A55A61-DD59-4AC1-B6DE-7595B118936C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217920" y="1846054"/>
            <a:ext cx="4937760" cy="736284"/>
          </a:xfrm>
        </p:spPr>
        <p:txBody>
          <a:bodyPr lIns="91440" rIns="91440" anchor="ctr"/>
          <a:lstStyle>
            <a:lvl1pPr marL="0" indent="0">
              <a:buNone/>
              <a:defRPr cap="all">
                <a:solidFill>
                  <a:srgbClr val="637052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950ED3-8647-42E1-B2C8-35F1A09C4449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217920" y="2582329"/>
            <a:ext cx="4937760" cy="337819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C977B2-C1A9-45A6-A7F5-1F7D2C0EF56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04337B-B650-4932-9D27-099EC9645F9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73E52B9-092F-4222-8418-E5AEA756338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AC55DCA-BB1F-4A1E-B72B-E37409F65BA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447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79FB0-BE10-43DB-9905-52DA7C6D155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0E1B37-ACE7-404B-840A-15620263F24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25A288-7578-4C3B-9DD6-6B05A030811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1279A2-572A-44C1-A50F-B4AEC9BDD6A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11C558F-1165-47B4-BAF8-31066AAA922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823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9A0CA7D-DCB0-45E5-BFE7-4D4B241757C1}"/>
              </a:ext>
            </a:extLst>
          </p:cNvPr>
          <p:cNvSpPr/>
          <p:nvPr/>
        </p:nvSpPr>
        <p:spPr>
          <a:xfrm>
            <a:off x="3172" y="6400800"/>
            <a:ext cx="12188823" cy="457200"/>
          </a:xfrm>
          <a:prstGeom prst="rect">
            <a:avLst/>
          </a:prstGeom>
          <a:solidFill>
            <a:srgbClr val="BD582C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ptos"/>
              <a:ea typeface="新細明體" pitchFamily="18"/>
            </a:endParaRP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53F0A97-D725-4D67-BDD0-80F0CE1ED57F}"/>
              </a:ext>
            </a:extLst>
          </p:cNvPr>
          <p:cNvSpPr/>
          <p:nvPr/>
        </p:nvSpPr>
        <p:spPr>
          <a:xfrm>
            <a:off x="18" y="6334313"/>
            <a:ext cx="12188823" cy="64008"/>
          </a:xfrm>
          <a:prstGeom prst="rect">
            <a:avLst/>
          </a:prstGeom>
          <a:solidFill>
            <a:srgbClr val="E48312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ptos"/>
              <a:ea typeface="新細明體" pitchFamily="18"/>
            </a:endParaRPr>
          </a:p>
        </p:txBody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1F259C8D-345F-400F-9476-12CE8947615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53139F1C-7960-42FE-BD93-BD7F4D43BBA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D2CB61A7-A8DB-4366-8AA4-CA14978E0F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C4951B8-364F-494E-8746-5FC60A76831F}" type="slidenum">
              <a:t>‹#›</a:t>
            </a:fld>
            <a:endParaRPr lang="en-US"/>
          </a:p>
        </p:txBody>
      </p:sp>
      <p:grpSp>
        <p:nvGrpSpPr>
          <p:cNvPr id="7" name="群組 9">
            <a:extLst>
              <a:ext uri="{FF2B5EF4-FFF2-40B4-BE49-F238E27FC236}">
                <a16:creationId xmlns:a16="http://schemas.microsoft.com/office/drawing/2014/main" id="{EA86E0D1-8AA0-4E4F-A65F-5831AB065C87}"/>
              </a:ext>
            </a:extLst>
          </p:cNvPr>
          <p:cNvGrpSpPr/>
          <p:nvPr/>
        </p:nvGrpSpPr>
        <p:grpSpPr>
          <a:xfrm>
            <a:off x="0" y="6345698"/>
            <a:ext cx="12183345" cy="507857"/>
            <a:chOff x="0" y="6345698"/>
            <a:chExt cx="12183345" cy="507857"/>
          </a:xfrm>
        </p:grpSpPr>
        <p:sp>
          <p:nvSpPr>
            <p:cNvPr id="8" name="矩形 10">
              <a:extLst>
                <a:ext uri="{FF2B5EF4-FFF2-40B4-BE49-F238E27FC236}">
                  <a16:creationId xmlns:a16="http://schemas.microsoft.com/office/drawing/2014/main" id="{A3F8E837-60DB-42AF-BC5D-962721601D40}"/>
                </a:ext>
              </a:extLst>
            </p:cNvPr>
            <p:cNvSpPr/>
            <p:nvPr/>
          </p:nvSpPr>
          <p:spPr>
            <a:xfrm>
              <a:off x="0" y="6421556"/>
              <a:ext cx="12182395" cy="431999"/>
            </a:xfrm>
            <a:prstGeom prst="rect">
              <a:avLst/>
            </a:prstGeom>
            <a:solidFill>
              <a:srgbClr val="008080"/>
            </a:solidFill>
            <a:ln w="15873" cap="flat">
              <a:solidFill>
                <a:srgbClr val="008080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4572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  <a:ea typeface="新細明體" pitchFamily="18"/>
              </a:endParaRPr>
            </a:p>
          </p:txBody>
        </p:sp>
        <p:sp>
          <p:nvSpPr>
            <p:cNvPr id="9" name="矩形 11">
              <a:extLst>
                <a:ext uri="{FF2B5EF4-FFF2-40B4-BE49-F238E27FC236}">
                  <a16:creationId xmlns:a16="http://schemas.microsoft.com/office/drawing/2014/main" id="{08216D17-65FF-4D3F-B61B-5AF561A2128E}"/>
                </a:ext>
              </a:extLst>
            </p:cNvPr>
            <p:cNvSpPr/>
            <p:nvPr/>
          </p:nvSpPr>
          <p:spPr>
            <a:xfrm>
              <a:off x="950" y="6345698"/>
              <a:ext cx="12182395" cy="71999"/>
            </a:xfrm>
            <a:prstGeom prst="rect">
              <a:avLst/>
            </a:prstGeom>
            <a:solidFill>
              <a:srgbClr val="FF9933"/>
            </a:solidFill>
            <a:ln w="15873" cap="flat">
              <a:solidFill>
                <a:srgbClr val="FF9933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4572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  <a:ea typeface="新細明體" pitchFamily="1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852681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538D2287-A9FE-4BDA-99F6-422E46CD7C39}"/>
              </a:ext>
            </a:extLst>
          </p:cNvPr>
          <p:cNvSpPr/>
          <p:nvPr/>
        </p:nvSpPr>
        <p:spPr>
          <a:xfrm>
            <a:off x="18" y="0"/>
            <a:ext cx="4050792" cy="6858000"/>
          </a:xfrm>
          <a:prstGeom prst="rect">
            <a:avLst/>
          </a:prstGeom>
          <a:solidFill>
            <a:srgbClr val="BD582C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ptos"/>
              <a:ea typeface="新細明體" pitchFamily="18"/>
            </a:endParaRPr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9E032DF7-6D98-43FC-8D54-ED7F59C8E67F}"/>
              </a:ext>
            </a:extLst>
          </p:cNvPr>
          <p:cNvSpPr/>
          <p:nvPr/>
        </p:nvSpPr>
        <p:spPr>
          <a:xfrm>
            <a:off x="4040075" y="0"/>
            <a:ext cx="64008" cy="6858000"/>
          </a:xfrm>
          <a:prstGeom prst="rect">
            <a:avLst/>
          </a:prstGeom>
          <a:solidFill>
            <a:srgbClr val="E48312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ptos"/>
              <a:ea typeface="新細明體" pitchFamily="18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E39A2A2-F34B-4C9A-B778-492B654CC70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594360"/>
            <a:ext cx="3200400" cy="2286000"/>
          </a:xfrm>
        </p:spPr>
        <p:txBody>
          <a:bodyPr/>
          <a:lstStyle>
            <a:lvl1pPr>
              <a:defRPr sz="3600">
                <a:solidFill>
                  <a:srgbClr val="FFFFFF"/>
                </a:solidFill>
              </a:defRPr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FD6F730-C25D-429E-9FEC-39AEA1D1E255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78E57EDE-D39C-499C-946C-D355B740EE75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457200" y="2926080"/>
            <a:ext cx="3200400" cy="3379119"/>
          </a:xfrm>
        </p:spPr>
        <p:txBody>
          <a:bodyPr lIns="91440" rIns="91440"/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FC22DD77-6292-42B4-888F-7AD35EAD15C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65511" y="6459787"/>
            <a:ext cx="2618512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7CE5DDC9-187E-411C-8989-BE2A086C4B1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4800600" y="6459787"/>
            <a:ext cx="4648196" cy="365129"/>
          </a:xfrm>
        </p:spPr>
        <p:txBody>
          <a:bodyPr anchorCtr="0"/>
          <a:lstStyle>
            <a:lvl1pPr algn="l">
              <a:defRPr>
                <a:solidFill>
                  <a:srgbClr val="637052"/>
                </a:solidFill>
              </a:defRPr>
            </a:lvl1pPr>
          </a:lstStyle>
          <a:p>
            <a:pPr lvl="0"/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A6B0F55E-284F-4A78-827B-97E208DE0A5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>
                <a:solidFill>
                  <a:srgbClr val="637052"/>
                </a:solidFill>
              </a:defRPr>
            </a:lvl1pPr>
          </a:lstStyle>
          <a:p>
            <a:pPr lvl="0"/>
            <a:fld id="{827402E2-F66D-49C8-8149-DC8CC3478B7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339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B69DF4A4-BF57-493E-AD30-1276D46F4634}"/>
              </a:ext>
            </a:extLst>
          </p:cNvPr>
          <p:cNvSpPr/>
          <p:nvPr/>
        </p:nvSpPr>
        <p:spPr>
          <a:xfrm>
            <a:off x="0" y="4953003"/>
            <a:ext cx="12188823" cy="1904996"/>
          </a:xfrm>
          <a:prstGeom prst="rect">
            <a:avLst/>
          </a:prstGeom>
          <a:solidFill>
            <a:srgbClr val="BD582C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ptos"/>
              <a:ea typeface="新細明體" pitchFamily="18"/>
            </a:endParaRPr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84C7070B-F744-44A3-9174-F91CBA4418B9}"/>
              </a:ext>
            </a:extLst>
          </p:cNvPr>
          <p:cNvSpPr/>
          <p:nvPr/>
        </p:nvSpPr>
        <p:spPr>
          <a:xfrm>
            <a:off x="18" y="4915073"/>
            <a:ext cx="12188823" cy="64008"/>
          </a:xfrm>
          <a:prstGeom prst="rect">
            <a:avLst/>
          </a:prstGeom>
          <a:solidFill>
            <a:srgbClr val="E48312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ptos"/>
              <a:ea typeface="新細明體" pitchFamily="18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7DC6F4A-C0AB-4DCD-B39F-35959281A45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tIns="0" bIns="0">
            <a:noAutofit/>
          </a:bodyPr>
          <a:lstStyle>
            <a:lvl1pPr>
              <a:defRPr sz="3600">
                <a:solidFill>
                  <a:srgbClr val="FFFFFF"/>
                </a:solidFill>
              </a:defRPr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79DC33E3-3BE6-4559-9EE5-DC2D60F817FD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18" y="0"/>
            <a:ext cx="12191987" cy="4915073"/>
          </a:xfrm>
          <a:blipFill>
            <a:blip r:embed="rId2"/>
            <a:stretch>
              <a:fillRect/>
            </a:stretch>
          </a:blipFill>
        </p:spPr>
        <p:txBody>
          <a:bodyPr lIns="457200" tIns="457200"/>
          <a:lstStyle>
            <a:lvl1pPr marL="0" indent="0">
              <a:buNone/>
              <a:defRPr sz="3200">
                <a:solidFill>
                  <a:srgbClr val="FFFFFF"/>
                </a:solidFill>
              </a:defRPr>
            </a:lvl1pPr>
          </a:lstStyle>
          <a:p>
            <a:pPr lvl="0"/>
            <a:r>
              <a:rPr lang="zh-TW"/>
              <a:t>按一下圖示以新增圖片</a:t>
            </a:r>
            <a:endParaRPr lang="en-US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B0EE52AA-7246-43C1-951A-2720C4B7CAD4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/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98896B39-26E2-41F9-AB5E-3F155FC2478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59081DB2-C8EB-4EB4-B099-040F63EA819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25F10323-59B9-4043-87FB-23FEF3BE572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3F59C69-817C-4EEF-BE9C-DB22D992B2B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405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EAF00FC5-7472-4DAF-9D0B-33673D13FCD8}"/>
              </a:ext>
            </a:extLst>
          </p:cNvPr>
          <p:cNvSpPr/>
          <p:nvPr/>
        </p:nvSpPr>
        <p:spPr>
          <a:xfrm>
            <a:off x="0" y="6400800"/>
            <a:ext cx="12191996" cy="457200"/>
          </a:xfrm>
          <a:prstGeom prst="rect">
            <a:avLst/>
          </a:prstGeom>
          <a:solidFill>
            <a:srgbClr val="BD582C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ptos"/>
              <a:ea typeface="新細明體" pitchFamily="18"/>
            </a:endParaRPr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4591FF7C-9CC8-492A-81ED-21A9AF1819A2}"/>
              </a:ext>
            </a:extLst>
          </p:cNvPr>
          <p:cNvSpPr/>
          <p:nvPr/>
        </p:nvSpPr>
        <p:spPr>
          <a:xfrm>
            <a:off x="0" y="6334313"/>
            <a:ext cx="12191996" cy="66001"/>
          </a:xfrm>
          <a:prstGeom prst="rect">
            <a:avLst/>
          </a:prstGeom>
          <a:solidFill>
            <a:srgbClr val="E48312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ptos"/>
              <a:ea typeface="新細明體" pitchFamily="18"/>
            </a:endParaRPr>
          </a:p>
        </p:txBody>
      </p:sp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06607C0-FAF7-4A2A-8659-050E336DC61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97280" y="286600"/>
            <a:ext cx="10058400" cy="78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EDDCB42E-BAAA-4776-919C-EE7684321CE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45720" rIns="0" bIns="45720" anchor="t" anchorCtr="0" compatLnSpc="1">
            <a:norm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25B5013D-BEFF-4F33-AC87-C7ED7DB5D3FA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1097280" y="6459787"/>
            <a:ext cx="2472272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9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  <a:ea typeface="新細明體" pitchFamily="18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2EE5BDF3-81ED-463B-9ABD-B6805A40AA81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686184" y="6459787"/>
            <a:ext cx="4822801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900" b="0" i="0" u="none" strike="noStrike" kern="1200" cap="all" spc="0" baseline="0">
                <a:solidFill>
                  <a:srgbClr val="FFFFFF"/>
                </a:solidFill>
                <a:uFillTx/>
                <a:latin typeface="Calibri"/>
                <a:ea typeface="新細明體" pitchFamily="18"/>
              </a:defRPr>
            </a:lvl1pPr>
          </a:lstStyle>
          <a:p>
            <a:pPr lvl="0"/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9F9F37F5-8342-4282-89F4-02F237F6FD3F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9900455" y="6459787"/>
            <a:ext cx="131202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05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  <a:ea typeface="新細明體" pitchFamily="18"/>
              </a:defRPr>
            </a:lvl1pPr>
          </a:lstStyle>
          <a:p>
            <a:pPr lvl="0"/>
            <a:fld id="{2714B9AF-E23D-4E2D-A5DA-232DD547BFB0}" type="slidenum">
              <a:t>‹#›</a:t>
            </a:fld>
            <a:endParaRPr lang="en-US"/>
          </a:p>
        </p:txBody>
      </p:sp>
      <p:cxnSp>
        <p:nvCxnSpPr>
          <p:cNvPr id="9" name="Straight Connector 9">
            <a:extLst>
              <a:ext uri="{FF2B5EF4-FFF2-40B4-BE49-F238E27FC236}">
                <a16:creationId xmlns:a16="http://schemas.microsoft.com/office/drawing/2014/main" id="{3E00587C-1785-4E8E-9BF8-0848940FA73C}"/>
              </a:ext>
            </a:extLst>
          </p:cNvPr>
          <p:cNvCxnSpPr/>
          <p:nvPr/>
        </p:nvCxnSpPr>
        <p:spPr>
          <a:xfrm>
            <a:off x="1193529" y="1075992"/>
            <a:ext cx="9966960" cy="0"/>
          </a:xfrm>
          <a:prstGeom prst="straightConnector1">
            <a:avLst/>
          </a:prstGeom>
          <a:noFill/>
          <a:ln w="6345" cap="flat">
            <a:solidFill>
              <a:srgbClr val="7F7F7F"/>
            </a:solidFill>
            <a:prstDash val="solid"/>
            <a:miter/>
          </a:ln>
        </p:spPr>
      </p:cxnSp>
      <p:grpSp>
        <p:nvGrpSpPr>
          <p:cNvPr id="10" name="群組 10">
            <a:extLst>
              <a:ext uri="{FF2B5EF4-FFF2-40B4-BE49-F238E27FC236}">
                <a16:creationId xmlns:a16="http://schemas.microsoft.com/office/drawing/2014/main" id="{2E2BFAD7-4AC1-437E-8C13-E06A975CCDC6}"/>
              </a:ext>
            </a:extLst>
          </p:cNvPr>
          <p:cNvGrpSpPr/>
          <p:nvPr/>
        </p:nvGrpSpPr>
        <p:grpSpPr>
          <a:xfrm>
            <a:off x="0" y="6345698"/>
            <a:ext cx="12183345" cy="507857"/>
            <a:chOff x="0" y="6345698"/>
            <a:chExt cx="12183345" cy="507857"/>
          </a:xfrm>
        </p:grpSpPr>
        <p:sp>
          <p:nvSpPr>
            <p:cNvPr id="11" name="矩形 11">
              <a:extLst>
                <a:ext uri="{FF2B5EF4-FFF2-40B4-BE49-F238E27FC236}">
                  <a16:creationId xmlns:a16="http://schemas.microsoft.com/office/drawing/2014/main" id="{6FB8C9C2-B264-40EE-AD9F-A1651C461D77}"/>
                </a:ext>
              </a:extLst>
            </p:cNvPr>
            <p:cNvSpPr/>
            <p:nvPr/>
          </p:nvSpPr>
          <p:spPr>
            <a:xfrm>
              <a:off x="0" y="6421556"/>
              <a:ext cx="12182395" cy="431999"/>
            </a:xfrm>
            <a:prstGeom prst="rect">
              <a:avLst/>
            </a:prstGeom>
            <a:solidFill>
              <a:srgbClr val="008080"/>
            </a:solidFill>
            <a:ln w="15873" cap="flat">
              <a:solidFill>
                <a:srgbClr val="008080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4572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  <a:ea typeface="新細明體" pitchFamily="18"/>
              </a:endParaRPr>
            </a:p>
          </p:txBody>
        </p:sp>
        <p:sp>
          <p:nvSpPr>
            <p:cNvPr id="12" name="矩形 12">
              <a:extLst>
                <a:ext uri="{FF2B5EF4-FFF2-40B4-BE49-F238E27FC236}">
                  <a16:creationId xmlns:a16="http://schemas.microsoft.com/office/drawing/2014/main" id="{FAB02EC1-BA21-4700-A321-26F45FCF0400}"/>
                </a:ext>
              </a:extLst>
            </p:cNvPr>
            <p:cNvSpPr/>
            <p:nvPr/>
          </p:nvSpPr>
          <p:spPr>
            <a:xfrm>
              <a:off x="950" y="6345698"/>
              <a:ext cx="12182395" cy="71999"/>
            </a:xfrm>
            <a:prstGeom prst="rect">
              <a:avLst/>
            </a:prstGeom>
            <a:solidFill>
              <a:srgbClr val="FF9933"/>
            </a:solidFill>
            <a:ln w="15873" cap="flat">
              <a:solidFill>
                <a:srgbClr val="FF9933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4572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  <a:ea typeface="新細明體" pitchFamily="18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marL="0" marR="0" lvl="0" indent="0" algn="l" defTabSz="914400" rtl="0" fontAlgn="auto" hangingPunct="1">
        <a:lnSpc>
          <a:spcPct val="85000"/>
        </a:lnSpc>
        <a:spcBef>
          <a:spcPts val="0"/>
        </a:spcBef>
        <a:spcAft>
          <a:spcPts val="0"/>
        </a:spcAft>
        <a:buNone/>
        <a:tabLst/>
        <a:defRPr lang="zh-TW" sz="4800" b="0" i="0" u="none" strike="noStrike" kern="1200" cap="none" spc="-50" baseline="0">
          <a:solidFill>
            <a:srgbClr val="404040"/>
          </a:solidFill>
          <a:uFillTx/>
          <a:latin typeface="Calibri Light"/>
          <a:ea typeface="微軟正黑體" pitchFamily="34"/>
        </a:defRPr>
      </a:lvl1pPr>
    </p:titleStyle>
    <p:bodyStyle>
      <a:lvl1pPr marL="91440" marR="0" lvl="0" indent="-91440" algn="l" defTabSz="914400" rtl="0" fontAlgn="auto" hangingPunct="1">
        <a:lnSpc>
          <a:spcPct val="90000"/>
        </a:lnSpc>
        <a:spcBef>
          <a:spcPts val="1200"/>
        </a:spcBef>
        <a:spcAft>
          <a:spcPts val="200"/>
        </a:spcAft>
        <a:buClr>
          <a:srgbClr val="E48312"/>
        </a:buClr>
        <a:buSzPct val="100000"/>
        <a:buFont typeface="Calibri" pitchFamily="34"/>
        <a:buChar char=" "/>
        <a:tabLst/>
        <a:defRPr lang="zh-TW" sz="2000" b="0" i="0" u="none" strike="noStrike" kern="1200" cap="none" spc="0" baseline="0">
          <a:solidFill>
            <a:srgbClr val="404040"/>
          </a:solidFill>
          <a:uFillTx/>
          <a:latin typeface="Calibri"/>
          <a:ea typeface="微軟正黑體" pitchFamily="34"/>
        </a:defRPr>
      </a:lvl1pPr>
      <a:lvl2pPr marL="384048" marR="0" lvl="1" indent="-182880" algn="l" defTabSz="914400" rtl="0" fontAlgn="auto" hangingPunct="1">
        <a:lnSpc>
          <a:spcPct val="90000"/>
        </a:lnSpc>
        <a:spcBef>
          <a:spcPts val="200"/>
        </a:spcBef>
        <a:spcAft>
          <a:spcPts val="400"/>
        </a:spcAft>
        <a:buClr>
          <a:srgbClr val="E48312"/>
        </a:buClr>
        <a:buSzPct val="100000"/>
        <a:buFont typeface="Calibri" pitchFamily="34"/>
        <a:buChar char="◦"/>
        <a:tabLst/>
        <a:defRPr lang="zh-TW" sz="1800" b="0" i="0" u="none" strike="noStrike" kern="1200" cap="none" spc="0" baseline="0">
          <a:solidFill>
            <a:srgbClr val="404040"/>
          </a:solidFill>
          <a:uFillTx/>
          <a:latin typeface="Calibri"/>
          <a:ea typeface="微軟正黑體" pitchFamily="34"/>
        </a:defRPr>
      </a:lvl2pPr>
      <a:lvl3pPr marL="566928" marR="0" lvl="2" indent="-182880" algn="l" defTabSz="914400" rtl="0" fontAlgn="auto" hangingPunct="1">
        <a:lnSpc>
          <a:spcPct val="90000"/>
        </a:lnSpc>
        <a:spcBef>
          <a:spcPts val="200"/>
        </a:spcBef>
        <a:spcAft>
          <a:spcPts val="400"/>
        </a:spcAft>
        <a:buClr>
          <a:srgbClr val="E48312"/>
        </a:buClr>
        <a:buSzPct val="100000"/>
        <a:buFont typeface="Calibri" pitchFamily="34"/>
        <a:buChar char="◦"/>
        <a:tabLst/>
        <a:defRPr lang="zh-TW" sz="1400" b="0" i="0" u="none" strike="noStrike" kern="1200" cap="none" spc="0" baseline="0">
          <a:solidFill>
            <a:srgbClr val="404040"/>
          </a:solidFill>
          <a:uFillTx/>
          <a:latin typeface="Calibri"/>
          <a:ea typeface="微軟正黑體" pitchFamily="34"/>
        </a:defRPr>
      </a:lvl3pPr>
      <a:lvl4pPr marL="749808" marR="0" lvl="3" indent="-182880" algn="l" defTabSz="914400" rtl="0" fontAlgn="auto" hangingPunct="1">
        <a:lnSpc>
          <a:spcPct val="90000"/>
        </a:lnSpc>
        <a:spcBef>
          <a:spcPts val="200"/>
        </a:spcBef>
        <a:spcAft>
          <a:spcPts val="400"/>
        </a:spcAft>
        <a:buClr>
          <a:srgbClr val="E48312"/>
        </a:buClr>
        <a:buSzPct val="100000"/>
        <a:buFont typeface="Calibri" pitchFamily="34"/>
        <a:buChar char="◦"/>
        <a:tabLst/>
        <a:defRPr lang="zh-TW" sz="1400" b="0" i="0" u="none" strike="noStrike" kern="1200" cap="none" spc="0" baseline="0">
          <a:solidFill>
            <a:srgbClr val="404040"/>
          </a:solidFill>
          <a:uFillTx/>
          <a:latin typeface="Calibri"/>
          <a:ea typeface="微軟正黑體" pitchFamily="34"/>
        </a:defRPr>
      </a:lvl4pPr>
      <a:lvl5pPr marL="932688" marR="0" lvl="4" indent="-182880" algn="l" defTabSz="914400" rtl="0" fontAlgn="auto" hangingPunct="1">
        <a:lnSpc>
          <a:spcPct val="90000"/>
        </a:lnSpc>
        <a:spcBef>
          <a:spcPts val="200"/>
        </a:spcBef>
        <a:spcAft>
          <a:spcPts val="400"/>
        </a:spcAft>
        <a:buClr>
          <a:srgbClr val="E48312"/>
        </a:buClr>
        <a:buSzPct val="100000"/>
        <a:buFont typeface="Calibri" pitchFamily="34"/>
        <a:buChar char="◦"/>
        <a:tabLst/>
        <a:defRPr lang="zh-TW" sz="1400" b="0" i="0" u="none" strike="noStrike" kern="1200" cap="none" spc="0" baseline="0">
          <a:solidFill>
            <a:srgbClr val="404040"/>
          </a:solidFill>
          <a:uFillTx/>
          <a:latin typeface="Calibri"/>
          <a:ea typeface="微軟正黑體" pitchFamily="34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0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411CA50-DC6E-45AD-ABE8-0330240B447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89477" y="847356"/>
            <a:ext cx="9613041" cy="864098"/>
          </a:xfrm>
        </p:spPr>
        <p:txBody>
          <a:bodyPr anchorCtr="1">
            <a:noAutofit/>
          </a:bodyPr>
          <a:lstStyle/>
          <a:p>
            <a:pPr lvl="0" algn="ctr"/>
            <a:br>
              <a:rPr lang="en-US" sz="4000" b="1">
                <a:latin typeface="Arial" pitchFamily="34"/>
              </a:rPr>
            </a:br>
            <a:br>
              <a:rPr lang="en-US" sz="4000" b="1">
                <a:latin typeface="Arial" pitchFamily="34"/>
              </a:rPr>
            </a:br>
            <a:r>
              <a:rPr lang="en-US" sz="4000" b="1">
                <a:latin typeface="Arial" pitchFamily="34"/>
              </a:rPr>
              <a:t>115</a:t>
            </a:r>
            <a:r>
              <a:rPr lang="zh-TW" sz="4000" b="1">
                <a:latin typeface="Arial" pitchFamily="34"/>
              </a:rPr>
              <a:t>年生醫創新技術協作平台服務計畫</a:t>
            </a:r>
            <a:br>
              <a:rPr lang="en-US" sz="4000" b="1">
                <a:latin typeface="Arial" pitchFamily="34"/>
              </a:rPr>
            </a:br>
            <a:r>
              <a:rPr lang="zh-TW" sz="4000" b="1">
                <a:latin typeface="Arial" pitchFamily="34"/>
              </a:rPr>
              <a:t>提案簡報</a:t>
            </a:r>
            <a:endParaRPr lang="en-US" sz="4000" b="1">
              <a:latin typeface="Arial" pitchFamily="34"/>
            </a:endParaRPr>
          </a:p>
        </p:txBody>
      </p:sp>
      <p:sp>
        <p:nvSpPr>
          <p:cNvPr id="3" name="內容版面配置區 5">
            <a:extLst>
              <a:ext uri="{FF2B5EF4-FFF2-40B4-BE49-F238E27FC236}">
                <a16:creationId xmlns:a16="http://schemas.microsoft.com/office/drawing/2014/main" id="{A2166656-98BD-4351-8575-50F254AEFCC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093198" y="4832430"/>
            <a:ext cx="7563596" cy="915049"/>
          </a:xfrm>
        </p:spPr>
        <p:txBody>
          <a:bodyPr/>
          <a:lstStyle/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zh-TW">
                <a:solidFill>
                  <a:srgbClr val="000000"/>
                </a:solidFill>
                <a:latin typeface="Arial" pitchFamily="34"/>
                <a:cs typeface="Times New Roman"/>
              </a:rPr>
              <a:t>報告人：申請單位</a:t>
            </a:r>
            <a:r>
              <a:rPr lang="en-US">
                <a:solidFill>
                  <a:srgbClr val="000000"/>
                </a:solidFill>
                <a:latin typeface="Arial" pitchFamily="34"/>
                <a:cs typeface="Times New Roman"/>
              </a:rPr>
              <a:t>/</a:t>
            </a:r>
            <a:r>
              <a:rPr lang="zh-TW">
                <a:solidFill>
                  <a:srgbClr val="000000"/>
                </a:solidFill>
                <a:latin typeface="Arial" pitchFamily="34"/>
                <a:cs typeface="Times New Roman"/>
              </a:rPr>
              <a:t>姓名</a:t>
            </a:r>
            <a:r>
              <a:rPr lang="en-US">
                <a:solidFill>
                  <a:srgbClr val="000000"/>
                </a:solidFill>
                <a:latin typeface="Arial" pitchFamily="34"/>
                <a:cs typeface="Times New Roman"/>
              </a:rPr>
              <a:t>/</a:t>
            </a:r>
            <a:r>
              <a:rPr lang="zh-TW">
                <a:solidFill>
                  <a:srgbClr val="000000"/>
                </a:solidFill>
                <a:latin typeface="Arial" pitchFamily="34"/>
                <a:cs typeface="Times New Roman"/>
              </a:rPr>
              <a:t>職稱</a:t>
            </a:r>
            <a:endParaRPr lang="en-US">
              <a:solidFill>
                <a:srgbClr val="000000"/>
              </a:solidFill>
              <a:latin typeface="Arial" pitchFamily="34"/>
              <a:cs typeface="Times New Roman"/>
            </a:endParaRPr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zh-TW">
                <a:solidFill>
                  <a:srgbClr val="000000"/>
                </a:solidFill>
                <a:latin typeface="Arial" pitchFamily="34"/>
                <a:cs typeface="Times New Roman"/>
              </a:rPr>
              <a:t>日期：</a:t>
            </a:r>
            <a:endParaRPr lang="en-US">
              <a:solidFill>
                <a:srgbClr val="000000"/>
              </a:solidFill>
              <a:latin typeface="Arial" pitchFamily="34"/>
              <a:cs typeface="Times New Roman"/>
            </a:endParaRPr>
          </a:p>
        </p:txBody>
      </p:sp>
      <p:sp>
        <p:nvSpPr>
          <p:cNvPr id="4" name="標題 1">
            <a:extLst>
              <a:ext uri="{FF2B5EF4-FFF2-40B4-BE49-F238E27FC236}">
                <a16:creationId xmlns:a16="http://schemas.microsoft.com/office/drawing/2014/main" id="{3E5C893E-4546-4ACD-89B9-81E631F34623}"/>
              </a:ext>
            </a:extLst>
          </p:cNvPr>
          <p:cNvSpPr txBox="1"/>
          <p:nvPr/>
        </p:nvSpPr>
        <p:spPr>
          <a:xfrm>
            <a:off x="1199455" y="2751777"/>
            <a:ext cx="9937104" cy="86409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4000" b="1" i="0" u="none" strike="noStrike" kern="1200" cap="none" spc="-50" baseline="0">
                <a:solidFill>
                  <a:srgbClr val="7F7F7F"/>
                </a:solidFill>
                <a:uFillTx/>
                <a:latin typeface="Arial" pitchFamily="34"/>
                <a:ea typeface="微軟正黑體" pitchFamily="34"/>
              </a:rPr>
              <a:t>計畫名稱：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52216196-0180-4305-A63F-19095D7406AC}"/>
              </a:ext>
            </a:extLst>
          </p:cNvPr>
          <p:cNvSpPr txBox="1"/>
          <p:nvPr/>
        </p:nvSpPr>
        <p:spPr>
          <a:xfrm>
            <a:off x="9900455" y="6459787"/>
            <a:ext cx="1312026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ECBA496-358B-42EB-B66E-4AF94172C61A}" type="slidenum">
              <a:t>1</a:t>
            </a:fld>
            <a:endParaRPr lang="en-US" sz="1050" b="0" i="0" u="none" strike="noStrike" kern="1200" cap="none" spc="0" baseline="0">
              <a:solidFill>
                <a:srgbClr val="FFFFFF"/>
              </a:solidFill>
              <a:uFillTx/>
              <a:latin typeface="Calibri"/>
              <a:ea typeface="新細明體" pitchFamily="1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287BF67B-393A-44FF-8DDD-38C2EA1B3396}"/>
              </a:ext>
            </a:extLst>
          </p:cNvPr>
          <p:cNvSpPr txBox="1"/>
          <p:nvPr/>
        </p:nvSpPr>
        <p:spPr>
          <a:xfrm>
            <a:off x="9900455" y="6459787"/>
            <a:ext cx="1312026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F9DD344-882B-4A7B-9154-04D546BD0969}" type="slidenum">
              <a:t>10</a:t>
            </a:fld>
            <a:endParaRPr lang="en-US" sz="1050" b="0" i="0" u="none" strike="noStrike" kern="1200" cap="none" spc="0" baseline="0">
              <a:solidFill>
                <a:srgbClr val="FFFFFF"/>
              </a:solidFill>
              <a:uFillTx/>
              <a:latin typeface="Calibri"/>
              <a:ea typeface="新細明體" pitchFamily="18"/>
            </a:endParaRPr>
          </a:p>
        </p:txBody>
      </p:sp>
      <p:sp>
        <p:nvSpPr>
          <p:cNvPr id="3" name="標題 1">
            <a:extLst>
              <a:ext uri="{FF2B5EF4-FFF2-40B4-BE49-F238E27FC236}">
                <a16:creationId xmlns:a16="http://schemas.microsoft.com/office/drawing/2014/main" id="{CEBBD356-3BE5-4940-B96B-57408BF42CAF}"/>
              </a:ext>
            </a:extLst>
          </p:cNvPr>
          <p:cNvSpPr txBox="1"/>
          <p:nvPr/>
        </p:nvSpPr>
        <p:spPr>
          <a:xfrm>
            <a:off x="2323536" y="-99395"/>
            <a:ext cx="7543800" cy="97460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1" compatLnSpc="1">
            <a:normAutofit/>
          </a:bodyPr>
          <a:lstStyle/>
          <a:p>
            <a:pPr marL="0" marR="0" lvl="0" indent="0" algn="ctr" defTabSz="914400" rtl="0" fontAlgn="auto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4000" b="1" i="0" u="none" strike="noStrike" kern="1200" cap="none" spc="-50" baseline="0">
                <a:solidFill>
                  <a:srgbClr val="404040"/>
                </a:solidFill>
                <a:uFillTx/>
                <a:latin typeface="Calibri Light"/>
                <a:ea typeface="微軟正黑體" pitchFamily="34"/>
              </a:rPr>
              <a:t>法規評估</a:t>
            </a:r>
            <a:r>
              <a:rPr lang="en-US" sz="4000" b="1" i="0" u="none" strike="noStrike" kern="1200" cap="none" spc="-50" baseline="0">
                <a:solidFill>
                  <a:srgbClr val="404040"/>
                </a:solidFill>
                <a:uFillTx/>
                <a:latin typeface="Calibri Light"/>
                <a:ea typeface="微軟正黑體" pitchFamily="34"/>
              </a:rPr>
              <a:t>(</a:t>
            </a:r>
            <a:r>
              <a:rPr lang="zh-TW" sz="4000" b="1" i="0" u="none" strike="noStrike" kern="1200" cap="none" spc="-50" baseline="0">
                <a:solidFill>
                  <a:srgbClr val="404040"/>
                </a:solidFill>
                <a:uFillTx/>
                <a:latin typeface="Calibri Light"/>
                <a:ea typeface="微軟正黑體" pitchFamily="34"/>
              </a:rPr>
              <a:t>藥品</a:t>
            </a:r>
            <a:r>
              <a:rPr lang="en-US" sz="4000" b="1" i="0" u="none" strike="noStrike" kern="1200" cap="none" spc="-50" baseline="0">
                <a:solidFill>
                  <a:srgbClr val="404040"/>
                </a:solidFill>
                <a:uFillTx/>
                <a:latin typeface="Calibri Light"/>
                <a:ea typeface="微軟正黑體" pitchFamily="34"/>
              </a:rPr>
              <a:t>)</a:t>
            </a:r>
            <a:endParaRPr lang="en-US" sz="4000" b="1" i="0" u="none" strike="noStrike" kern="1200" cap="none" spc="-50" baseline="0">
              <a:solidFill>
                <a:srgbClr val="404040"/>
              </a:solidFill>
              <a:uFillTx/>
              <a:latin typeface="Calibri" pitchFamily="34"/>
              <a:ea typeface="微軟正黑體" pitchFamily="34"/>
              <a:cs typeface="Calibri" pitchFamily="34"/>
            </a:endParaRPr>
          </a:p>
        </p:txBody>
      </p:sp>
      <p:sp>
        <p:nvSpPr>
          <p:cNvPr id="4" name="內容版面配置區 2">
            <a:extLst>
              <a:ext uri="{FF2B5EF4-FFF2-40B4-BE49-F238E27FC236}">
                <a16:creationId xmlns:a16="http://schemas.microsoft.com/office/drawing/2014/main" id="{9F5EB3C3-521D-4F93-AF2F-E0E816A3FDC1}"/>
              </a:ext>
            </a:extLst>
          </p:cNvPr>
          <p:cNvSpPr txBox="1"/>
          <p:nvPr/>
        </p:nvSpPr>
        <p:spPr>
          <a:xfrm>
            <a:off x="947217" y="1196748"/>
            <a:ext cx="10405359" cy="481643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179999" marR="0" lvl="0" indent="-323999" algn="l" defTabSz="914400" rtl="0" fontAlgn="auto" hangingPunct="1">
              <a:lnSpc>
                <a:spcPct val="14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20000"/>
              <a:buFont typeface="Wingdings" pitchFamily="2"/>
              <a:buChar char="n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新藥定義分類</a:t>
            </a:r>
            <a:r>
              <a:rPr lang="en-US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(Definition)</a:t>
            </a:r>
            <a:r>
              <a:rPr lang="zh-TW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：</a:t>
            </a:r>
            <a:r>
              <a:rPr lang="en-US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(e.g.,</a:t>
            </a:r>
            <a:r>
              <a:rPr lang="zh-TW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新成分、新療效複方、新使用途徑</a:t>
            </a:r>
            <a:r>
              <a:rPr lang="en-US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…)</a:t>
            </a:r>
          </a:p>
          <a:p>
            <a:pPr marL="179999" marR="0" lvl="0" indent="-323999" algn="l" defTabSz="914400" rtl="0" fontAlgn="auto" hangingPunct="1">
              <a:lnSpc>
                <a:spcPct val="14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20000"/>
              <a:buFont typeface="Wingdings" pitchFamily="2"/>
              <a:buChar char="n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b="0" i="0" u="none" strike="noStrike" kern="1200" cap="none" spc="0" baseline="0">
              <a:solidFill>
                <a:srgbClr val="404040"/>
              </a:solidFill>
              <a:uFillTx/>
              <a:latin typeface="Arial" pitchFamily="18"/>
              <a:ea typeface="微軟正黑體" pitchFamily="34"/>
            </a:endParaRPr>
          </a:p>
          <a:p>
            <a:pPr marL="179999" marR="0" lvl="0" indent="-323999" algn="l" defTabSz="914400" rtl="0" fontAlgn="auto" hangingPunct="1">
              <a:lnSpc>
                <a:spcPct val="14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20000"/>
              <a:buFont typeface="Wingdings" pitchFamily="2"/>
              <a:buChar char="n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藥物類型分類</a:t>
            </a:r>
            <a:r>
              <a:rPr lang="en-US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(Classification)</a:t>
            </a:r>
            <a:r>
              <a:rPr lang="zh-TW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：</a:t>
            </a:r>
            <a:r>
              <a:rPr lang="en-US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 (e.g.,</a:t>
            </a:r>
            <a:r>
              <a:rPr lang="zh-TW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小分子藥、生物製劑、基因</a:t>
            </a:r>
            <a:r>
              <a:rPr lang="en-US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/</a:t>
            </a:r>
            <a:r>
              <a:rPr lang="zh-TW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細胞治療、植物新藥</a:t>
            </a:r>
            <a:r>
              <a:rPr lang="en-US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…)</a:t>
            </a:r>
          </a:p>
          <a:p>
            <a:pPr marL="179999" marR="0" lvl="0" indent="-323999" algn="l" defTabSz="914400" rtl="0" fontAlgn="auto" hangingPunct="1">
              <a:lnSpc>
                <a:spcPct val="14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20000"/>
              <a:buFont typeface="Wingdings" pitchFamily="2"/>
              <a:buChar char="n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b="0" i="0" u="none" strike="noStrike" kern="1200" cap="none" spc="0" baseline="0">
              <a:solidFill>
                <a:srgbClr val="404040"/>
              </a:solidFill>
              <a:uFillTx/>
              <a:latin typeface="Arial" pitchFamily="18"/>
              <a:ea typeface="微軟正黑體" pitchFamily="34"/>
            </a:endParaRPr>
          </a:p>
          <a:p>
            <a:pPr marL="179999" marR="0" lvl="0" indent="-323999" algn="l" defTabSz="914400" rtl="0" fontAlgn="auto" hangingPunct="1">
              <a:lnSpc>
                <a:spcPct val="14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20000"/>
              <a:buFont typeface="Wingdings" pitchFamily="2"/>
              <a:buChar char="n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法規策略</a:t>
            </a:r>
            <a:r>
              <a:rPr lang="en-US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(Regulatory Strategy)</a:t>
            </a:r>
            <a:r>
              <a:rPr lang="zh-TW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：</a:t>
            </a:r>
            <a:r>
              <a:rPr lang="en-US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 (e.g.,</a:t>
            </a:r>
            <a:r>
              <a:rPr lang="zh-TW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一般法規途徑、快速通道</a:t>
            </a:r>
            <a:r>
              <a:rPr lang="en-US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(Fast Track)</a:t>
            </a:r>
            <a:r>
              <a:rPr lang="zh-TW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、</a:t>
            </a:r>
            <a:r>
              <a:rPr lang="en-US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505(b)(2)</a:t>
            </a:r>
            <a:r>
              <a:rPr lang="zh-TW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、孤兒藥</a:t>
            </a:r>
            <a:r>
              <a:rPr lang="en-US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(Orphan Drug)…)</a:t>
            </a:r>
          </a:p>
          <a:p>
            <a:pPr marL="0" marR="0" lvl="0" indent="0" algn="l" defTabSz="914400" rtl="0" fontAlgn="auto" hangingPunct="1">
              <a:lnSpc>
                <a:spcPct val="140000"/>
              </a:lnSpc>
              <a:spcBef>
                <a:spcPts val="1200"/>
              </a:spcBef>
              <a:spcAft>
                <a:spcPts val="2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b="0" i="0" u="none" strike="noStrike" kern="1200" cap="none" spc="0" baseline="0">
              <a:solidFill>
                <a:srgbClr val="404040"/>
              </a:solidFill>
              <a:uFillTx/>
              <a:latin typeface="Arial" pitchFamily="18"/>
              <a:ea typeface="微軟正黑體" pitchFamily="34"/>
            </a:endParaRPr>
          </a:p>
          <a:p>
            <a:pPr marL="0" marR="0" lvl="0" indent="0" algn="l" defTabSz="914400" rtl="0" fontAlgn="auto" hangingPunct="1">
              <a:lnSpc>
                <a:spcPct val="140000"/>
              </a:lnSpc>
              <a:spcBef>
                <a:spcPts val="1200"/>
              </a:spcBef>
              <a:spcAft>
                <a:spcPts val="2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b="0" i="0" u="none" strike="noStrike" kern="1200" cap="none" spc="0" baseline="0">
              <a:solidFill>
                <a:srgbClr val="404040"/>
              </a:solidFill>
              <a:uFillTx/>
              <a:latin typeface="Arial" pitchFamily="18"/>
              <a:ea typeface="微軟正黑體" pitchFamily="34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3">
            <a:extLst>
              <a:ext uri="{FF2B5EF4-FFF2-40B4-BE49-F238E27FC236}">
                <a16:creationId xmlns:a16="http://schemas.microsoft.com/office/drawing/2014/main" id="{25827C99-3BF3-419D-9FA3-1E9B44582F9E}"/>
              </a:ext>
            </a:extLst>
          </p:cNvPr>
          <p:cNvSpPr txBox="1"/>
          <p:nvPr/>
        </p:nvSpPr>
        <p:spPr>
          <a:xfrm>
            <a:off x="9900455" y="6459787"/>
            <a:ext cx="1312026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56340FC-3BC5-4899-980C-8FC28CF0ED50}" type="slidenum">
              <a:t>11</a:t>
            </a:fld>
            <a:endParaRPr lang="en-US" sz="1050" b="0" i="0" u="none" strike="noStrike" kern="1200" cap="none" spc="0" baseline="0">
              <a:solidFill>
                <a:srgbClr val="FFFFFF"/>
              </a:solidFill>
              <a:uFillTx/>
              <a:latin typeface="Calibri"/>
              <a:ea typeface="新細明體" pitchFamily="18"/>
            </a:endParaRPr>
          </a:p>
        </p:txBody>
      </p:sp>
      <p:sp>
        <p:nvSpPr>
          <p:cNvPr id="3" name="標題 1">
            <a:extLst>
              <a:ext uri="{FF2B5EF4-FFF2-40B4-BE49-F238E27FC236}">
                <a16:creationId xmlns:a16="http://schemas.microsoft.com/office/drawing/2014/main" id="{59F5B6E3-8366-47FB-9C7E-3C82660B0F38}"/>
              </a:ext>
            </a:extLst>
          </p:cNvPr>
          <p:cNvSpPr txBox="1"/>
          <p:nvPr/>
        </p:nvSpPr>
        <p:spPr>
          <a:xfrm>
            <a:off x="2323536" y="-99395"/>
            <a:ext cx="7543800" cy="97460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1" compatLnSpc="1">
            <a:normAutofit/>
          </a:bodyPr>
          <a:lstStyle/>
          <a:p>
            <a:pPr marL="0" marR="0" lvl="0" indent="0" algn="ctr" defTabSz="914400" rtl="0" fontAlgn="auto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4000" b="1" i="0" u="none" strike="noStrike" kern="1200" cap="none" spc="-50" baseline="0">
                <a:solidFill>
                  <a:srgbClr val="404040"/>
                </a:solidFill>
                <a:uFillTx/>
                <a:latin typeface="Calibri Light"/>
                <a:ea typeface="微軟正黑體" pitchFamily="34"/>
              </a:rPr>
              <a:t>服務需求規劃</a:t>
            </a:r>
            <a:endParaRPr lang="en-US" sz="4000" b="1" i="0" u="none" strike="noStrike" kern="1200" cap="none" spc="-50" baseline="0">
              <a:solidFill>
                <a:srgbClr val="404040"/>
              </a:solidFill>
              <a:uFillTx/>
              <a:latin typeface="Calibri" pitchFamily="34"/>
              <a:ea typeface="微軟正黑體" pitchFamily="34"/>
              <a:cs typeface="Calibri" pitchFamily="34"/>
            </a:endParaRPr>
          </a:p>
        </p:txBody>
      </p:sp>
      <p:sp>
        <p:nvSpPr>
          <p:cNvPr id="4" name="內容版面配置區 2">
            <a:extLst>
              <a:ext uri="{FF2B5EF4-FFF2-40B4-BE49-F238E27FC236}">
                <a16:creationId xmlns:a16="http://schemas.microsoft.com/office/drawing/2014/main" id="{1618E32F-D7E1-4A90-B1C7-569C140ACFE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199455" y="1268757"/>
            <a:ext cx="7543800" cy="4816437"/>
          </a:xfrm>
        </p:spPr>
        <p:txBody>
          <a:bodyPr/>
          <a:lstStyle/>
          <a:p>
            <a:pPr marL="179999" lvl="0" indent="-323999">
              <a:lnSpc>
                <a:spcPct val="100000"/>
              </a:lnSpc>
              <a:buSzPct val="120000"/>
              <a:buFont typeface="Wingdings" pitchFamily="2"/>
              <a:buChar char="n"/>
            </a:pPr>
            <a:r>
              <a:rPr lang="zh-TW">
                <a:latin typeface="Arial" pitchFamily="18"/>
              </a:rPr>
              <a:t>執行規劃與預計產出物：</a:t>
            </a:r>
            <a:endParaRPr lang="en-US">
              <a:latin typeface="Arial" pitchFamily="18"/>
            </a:endParaRPr>
          </a:p>
          <a:p>
            <a:pPr marL="179999" lvl="0" indent="-323999">
              <a:lnSpc>
                <a:spcPct val="100000"/>
              </a:lnSpc>
              <a:buSzPct val="120000"/>
              <a:buFont typeface="Wingdings" pitchFamily="2"/>
              <a:buChar char="n"/>
            </a:pPr>
            <a:endParaRPr lang="en-US">
              <a:latin typeface="Arial" pitchFamily="18"/>
            </a:endParaRPr>
          </a:p>
          <a:p>
            <a:pPr marL="179999" lvl="0" indent="-323999">
              <a:lnSpc>
                <a:spcPct val="100000"/>
              </a:lnSpc>
              <a:buSzPct val="120000"/>
              <a:buFont typeface="Wingdings" pitchFamily="2"/>
              <a:buChar char="n"/>
            </a:pPr>
            <a:endParaRPr lang="en-US">
              <a:latin typeface="Arial" pitchFamily="18"/>
            </a:endParaRPr>
          </a:p>
          <a:p>
            <a:pPr marL="179999" lvl="0" indent="-323999">
              <a:lnSpc>
                <a:spcPct val="100000"/>
              </a:lnSpc>
              <a:buSzPct val="120000"/>
              <a:buFont typeface="Wingdings" pitchFamily="2"/>
              <a:buChar char="n"/>
            </a:pPr>
            <a:endParaRPr lang="en-US">
              <a:latin typeface="Arial" pitchFamily="18"/>
            </a:endParaRPr>
          </a:p>
          <a:p>
            <a:pPr marL="179999" lvl="0" indent="-323999">
              <a:lnSpc>
                <a:spcPct val="100000"/>
              </a:lnSpc>
              <a:buSzPct val="120000"/>
              <a:buFont typeface="Wingdings" pitchFamily="2"/>
              <a:buChar char="n"/>
            </a:pPr>
            <a:endParaRPr lang="en-US">
              <a:latin typeface="Arial" pitchFamily="18"/>
            </a:endParaRPr>
          </a:p>
          <a:p>
            <a:pPr marL="179999" lvl="0" indent="-323999">
              <a:lnSpc>
                <a:spcPct val="100000"/>
              </a:lnSpc>
              <a:buSzPct val="120000"/>
              <a:buFont typeface="Wingdings" pitchFamily="2"/>
              <a:buChar char="n"/>
            </a:pPr>
            <a:r>
              <a:rPr lang="zh-TW">
                <a:latin typeface="Arial" pitchFamily="18"/>
              </a:rPr>
              <a:t>需法人協作之工作項目：請具體說明</a:t>
            </a:r>
            <a:endParaRPr lang="en-US">
              <a:latin typeface="Arial" pitchFamily="18"/>
            </a:endParaRPr>
          </a:p>
          <a:p>
            <a:pPr marL="179999" lvl="0" indent="-323999">
              <a:lnSpc>
                <a:spcPct val="100000"/>
              </a:lnSpc>
              <a:buNone/>
            </a:pPr>
            <a:endParaRPr lang="en-US">
              <a:latin typeface="Arial" pitchFamily="18"/>
            </a:endParaRPr>
          </a:p>
          <a:p>
            <a:pPr marL="179999" lvl="0" indent="-323999">
              <a:lnSpc>
                <a:spcPct val="100000"/>
              </a:lnSpc>
              <a:buNone/>
            </a:pPr>
            <a:endParaRPr lang="en-US">
              <a:latin typeface="Arial" pitchFamily="1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3">
            <a:extLst>
              <a:ext uri="{FF2B5EF4-FFF2-40B4-BE49-F238E27FC236}">
                <a16:creationId xmlns:a16="http://schemas.microsoft.com/office/drawing/2014/main" id="{024D0B03-B501-407F-ADBF-99D10617B757}"/>
              </a:ext>
            </a:extLst>
          </p:cNvPr>
          <p:cNvSpPr txBox="1"/>
          <p:nvPr/>
        </p:nvSpPr>
        <p:spPr>
          <a:xfrm>
            <a:off x="9900455" y="6459787"/>
            <a:ext cx="1312026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84F5479-B3FA-45DE-B6BD-440DC2465E89}" type="slidenum">
              <a:t>12</a:t>
            </a:fld>
            <a:endParaRPr lang="en-US" sz="1050" b="0" i="0" u="none" strike="noStrike" kern="1200" cap="none" spc="0" baseline="0">
              <a:solidFill>
                <a:srgbClr val="FFFFFF"/>
              </a:solidFill>
              <a:uFillTx/>
              <a:latin typeface="Calibri"/>
              <a:ea typeface="新細明體" pitchFamily="18"/>
            </a:endParaRPr>
          </a:p>
        </p:txBody>
      </p:sp>
      <p:sp>
        <p:nvSpPr>
          <p:cNvPr id="3" name="標題 1">
            <a:extLst>
              <a:ext uri="{FF2B5EF4-FFF2-40B4-BE49-F238E27FC236}">
                <a16:creationId xmlns:a16="http://schemas.microsoft.com/office/drawing/2014/main" id="{F3A6C4D0-3624-4AC6-BA07-F29F074F7029}"/>
              </a:ext>
            </a:extLst>
          </p:cNvPr>
          <p:cNvSpPr txBox="1"/>
          <p:nvPr/>
        </p:nvSpPr>
        <p:spPr>
          <a:xfrm>
            <a:off x="2323536" y="-99395"/>
            <a:ext cx="7543800" cy="97460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1" compatLnSpc="1">
            <a:normAutofit/>
          </a:bodyPr>
          <a:lstStyle/>
          <a:p>
            <a:pPr marL="0" marR="0" lvl="0" indent="0" algn="ctr" defTabSz="914400" rtl="0" fontAlgn="auto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4000" b="1" i="0" u="none" strike="noStrike" kern="1200" cap="none" spc="-50" baseline="0">
                <a:solidFill>
                  <a:srgbClr val="404040"/>
                </a:solidFill>
                <a:uFillTx/>
                <a:latin typeface="Calibri Light"/>
                <a:ea typeface="微軟正黑體" pitchFamily="34"/>
              </a:rPr>
              <a:t>商品化規劃</a:t>
            </a:r>
            <a:endParaRPr lang="en-US" sz="4000" b="1" i="0" u="none" strike="noStrike" kern="1200" cap="none" spc="-50" baseline="0">
              <a:solidFill>
                <a:srgbClr val="404040"/>
              </a:solidFill>
              <a:uFillTx/>
              <a:latin typeface="Calibri" pitchFamily="34"/>
              <a:ea typeface="微軟正黑體" pitchFamily="34"/>
              <a:cs typeface="Calibri" pitchFamily="34"/>
            </a:endParaRPr>
          </a:p>
        </p:txBody>
      </p:sp>
      <p:sp>
        <p:nvSpPr>
          <p:cNvPr id="4" name="內容版面配置區 2">
            <a:extLst>
              <a:ext uri="{FF2B5EF4-FFF2-40B4-BE49-F238E27FC236}">
                <a16:creationId xmlns:a16="http://schemas.microsoft.com/office/drawing/2014/main" id="{AF424F1F-B12E-4C8C-8DD1-498F66A8507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199400" y="1268757"/>
            <a:ext cx="9793086" cy="4816437"/>
          </a:xfrm>
        </p:spPr>
        <p:txBody>
          <a:bodyPr/>
          <a:lstStyle/>
          <a:p>
            <a:pPr lvl="0">
              <a:lnSpc>
                <a:spcPct val="150000"/>
              </a:lnSpc>
              <a:buFont typeface="Wingdings" pitchFamily="2"/>
              <a:buChar char="n"/>
            </a:pPr>
            <a:r>
              <a:rPr lang="en-US">
                <a:solidFill>
                  <a:srgbClr val="000000"/>
                </a:solidFill>
                <a:latin typeface="Arial" pitchFamily="34"/>
              </a:rPr>
              <a:t>  </a:t>
            </a:r>
            <a:r>
              <a:rPr lang="zh-TW">
                <a:solidFill>
                  <a:srgbClr val="000000"/>
                </a:solidFill>
                <a:latin typeface="Arial" pitchFamily="34"/>
              </a:rPr>
              <a:t>出場機制規劃：</a:t>
            </a:r>
            <a:endParaRPr lang="en-US">
              <a:solidFill>
                <a:srgbClr val="000000"/>
              </a:solidFill>
              <a:latin typeface="Arial" pitchFamily="34"/>
            </a:endParaRPr>
          </a:p>
          <a:p>
            <a:pPr marL="0" lvl="0" indent="0">
              <a:lnSpc>
                <a:spcPct val="150000"/>
              </a:lnSpc>
              <a:buNone/>
            </a:pPr>
            <a:r>
              <a:rPr lang="en-US">
                <a:solidFill>
                  <a:srgbClr val="000000"/>
                </a:solidFill>
                <a:latin typeface="Arial" pitchFamily="34"/>
                <a:ea typeface="標楷體" pitchFamily="65"/>
                <a:cs typeface="Times New Roman" pitchFamily="18"/>
              </a:rPr>
              <a:t> </a:t>
            </a:r>
            <a:r>
              <a:rPr lang="zh-TW">
                <a:latin typeface="Arial" pitchFamily="34"/>
                <a:ea typeface="標楷體" pitchFamily="65"/>
                <a:cs typeface="Times New Roman" pitchFamily="18"/>
              </a:rPr>
              <a:t>□</a:t>
            </a:r>
            <a:r>
              <a:rPr lang="en-US">
                <a:solidFill>
                  <a:srgbClr val="000000"/>
                </a:solidFill>
                <a:latin typeface="Arial" pitchFamily="34"/>
              </a:rPr>
              <a:t> </a:t>
            </a:r>
            <a:r>
              <a:rPr lang="zh-TW">
                <a:solidFill>
                  <a:srgbClr val="000000"/>
                </a:solidFill>
                <a:latin typeface="Arial" pitchFamily="34"/>
              </a:rPr>
              <a:t>申請補助計畫 </a:t>
            </a:r>
            <a:r>
              <a:rPr lang="en-US">
                <a:solidFill>
                  <a:srgbClr val="000000"/>
                </a:solidFill>
                <a:latin typeface="Arial" pitchFamily="34"/>
              </a:rPr>
              <a:t>                   </a:t>
            </a:r>
            <a:r>
              <a:rPr lang="zh-TW">
                <a:latin typeface="Arial" pitchFamily="34"/>
                <a:ea typeface="標楷體" pitchFamily="65"/>
                <a:cs typeface="Times New Roman" pitchFamily="18"/>
              </a:rPr>
              <a:t>□</a:t>
            </a:r>
            <a:r>
              <a:rPr lang="en-US">
                <a:latin typeface="Arial" pitchFamily="34"/>
                <a:ea typeface="標楷體" pitchFamily="65"/>
                <a:cs typeface="Times New Roman" pitchFamily="18"/>
              </a:rPr>
              <a:t> </a:t>
            </a:r>
            <a:r>
              <a:rPr lang="zh-TW">
                <a:solidFill>
                  <a:srgbClr val="000000"/>
                </a:solidFill>
                <a:latin typeface="Arial" pitchFamily="34"/>
              </a:rPr>
              <a:t>技轉授權</a:t>
            </a:r>
            <a:r>
              <a:rPr lang="en-US">
                <a:solidFill>
                  <a:srgbClr val="000000"/>
                </a:solidFill>
                <a:latin typeface="Arial" pitchFamily="34"/>
              </a:rPr>
              <a:t>                       </a:t>
            </a:r>
            <a:r>
              <a:rPr lang="zh-TW">
                <a:latin typeface="Arial" pitchFamily="34"/>
                <a:ea typeface="標楷體" pitchFamily="65"/>
                <a:cs typeface="Times New Roman" pitchFamily="18"/>
              </a:rPr>
              <a:t>□</a:t>
            </a:r>
            <a:r>
              <a:rPr lang="en-US">
                <a:solidFill>
                  <a:srgbClr val="000000"/>
                </a:solidFill>
                <a:latin typeface="Arial" pitchFamily="34"/>
              </a:rPr>
              <a:t> </a:t>
            </a:r>
            <a:r>
              <a:rPr lang="zh-TW">
                <a:solidFill>
                  <a:srgbClr val="000000"/>
                </a:solidFill>
                <a:latin typeface="Arial" pitchFamily="34"/>
              </a:rPr>
              <a:t>設立新創公司</a:t>
            </a:r>
            <a:endParaRPr lang="en-US">
              <a:solidFill>
                <a:srgbClr val="000000"/>
              </a:solidFill>
              <a:latin typeface="Arial" pitchFamily="34"/>
            </a:endParaRPr>
          </a:p>
          <a:p>
            <a:pPr marL="0" lvl="0" indent="0">
              <a:lnSpc>
                <a:spcPct val="150000"/>
              </a:lnSpc>
              <a:buNone/>
            </a:pPr>
            <a:r>
              <a:rPr lang="en-US">
                <a:solidFill>
                  <a:srgbClr val="000000"/>
                </a:solidFill>
                <a:latin typeface="Arial" pitchFamily="34"/>
              </a:rPr>
              <a:t> </a:t>
            </a:r>
            <a:r>
              <a:rPr lang="zh-TW">
                <a:latin typeface="Arial" pitchFamily="34"/>
                <a:ea typeface="標楷體" pitchFamily="65"/>
                <a:cs typeface="Times New Roman" pitchFamily="18"/>
              </a:rPr>
              <a:t>□</a:t>
            </a:r>
            <a:r>
              <a:rPr lang="en-US">
                <a:solidFill>
                  <a:srgbClr val="000000"/>
                </a:solidFill>
                <a:latin typeface="Arial" pitchFamily="34"/>
              </a:rPr>
              <a:t> </a:t>
            </a:r>
            <a:r>
              <a:rPr lang="zh-TW">
                <a:solidFill>
                  <a:srgbClr val="000000"/>
                </a:solidFill>
                <a:latin typeface="Arial" pitchFamily="34"/>
              </a:rPr>
              <a:t>其他</a:t>
            </a:r>
            <a:r>
              <a:rPr lang="en-US">
                <a:solidFill>
                  <a:srgbClr val="000000"/>
                </a:solidFill>
                <a:latin typeface="Arial" pitchFamily="34"/>
              </a:rPr>
              <a:t>(</a:t>
            </a:r>
            <a:r>
              <a:rPr lang="zh-TW">
                <a:solidFill>
                  <a:srgbClr val="000000"/>
                </a:solidFill>
                <a:latin typeface="Arial" pitchFamily="34"/>
              </a:rPr>
              <a:t>需詳細說明</a:t>
            </a:r>
            <a:r>
              <a:rPr lang="en-US">
                <a:solidFill>
                  <a:srgbClr val="000000"/>
                </a:solidFill>
                <a:latin typeface="Arial" pitchFamily="34"/>
              </a:rPr>
              <a:t>)</a:t>
            </a:r>
          </a:p>
          <a:p>
            <a:pPr marL="0" lvl="0" indent="0">
              <a:lnSpc>
                <a:spcPct val="150000"/>
              </a:lnSpc>
              <a:buNone/>
            </a:pPr>
            <a:r>
              <a:rPr lang="en-US">
                <a:solidFill>
                  <a:srgbClr val="000000"/>
                </a:solidFill>
                <a:latin typeface="Arial" pitchFamily="34"/>
              </a:rPr>
              <a:t>(e.g., Prototype Design Freeze</a:t>
            </a:r>
            <a:r>
              <a:rPr lang="zh-TW">
                <a:solidFill>
                  <a:srgbClr val="000000"/>
                </a:solidFill>
                <a:latin typeface="Arial" pitchFamily="34"/>
              </a:rPr>
              <a:t>驗證、</a:t>
            </a:r>
            <a:r>
              <a:rPr lang="en-US">
                <a:solidFill>
                  <a:srgbClr val="000000"/>
                </a:solidFill>
                <a:latin typeface="Arial" pitchFamily="34"/>
              </a:rPr>
              <a:t>pre-clinical</a:t>
            </a:r>
            <a:r>
              <a:rPr lang="zh-TW">
                <a:solidFill>
                  <a:srgbClr val="000000"/>
                </a:solidFill>
                <a:latin typeface="Arial" pitchFamily="34"/>
              </a:rPr>
              <a:t>、</a:t>
            </a:r>
            <a:r>
              <a:rPr lang="en-US">
                <a:solidFill>
                  <a:srgbClr val="000000"/>
                </a:solidFill>
                <a:latin typeface="Arial" pitchFamily="34"/>
              </a:rPr>
              <a:t>…</a:t>
            </a:r>
            <a:r>
              <a:rPr lang="zh-TW">
                <a:solidFill>
                  <a:srgbClr val="000000"/>
                </a:solidFill>
                <a:latin typeface="Arial" pitchFamily="34"/>
              </a:rPr>
              <a:t>等</a:t>
            </a:r>
            <a:r>
              <a:rPr lang="en-US">
                <a:solidFill>
                  <a:srgbClr val="000000"/>
                </a:solidFill>
                <a:latin typeface="Arial" pitchFamily="34"/>
              </a:rPr>
              <a:t>)</a:t>
            </a:r>
          </a:p>
          <a:p>
            <a:pPr lvl="0">
              <a:lnSpc>
                <a:spcPct val="150000"/>
              </a:lnSpc>
              <a:buFont typeface="Wingdings" pitchFamily="2"/>
              <a:buChar char="n"/>
            </a:pPr>
            <a:r>
              <a:rPr lang="en-US">
                <a:latin typeface="Arial" pitchFamily="18"/>
              </a:rPr>
              <a:t> </a:t>
            </a:r>
            <a:r>
              <a:rPr lang="zh-TW">
                <a:latin typeface="Arial" pitchFamily="18"/>
              </a:rPr>
              <a:t>產品開發里程碑</a:t>
            </a:r>
            <a:r>
              <a:rPr lang="en-US">
                <a:latin typeface="Arial" pitchFamily="18"/>
              </a:rPr>
              <a:t>/</a:t>
            </a:r>
            <a:r>
              <a:rPr lang="zh-TW">
                <a:latin typeface="Arial" pitchFamily="18"/>
              </a:rPr>
              <a:t>時間表：</a:t>
            </a:r>
            <a:endParaRPr lang="en-US">
              <a:latin typeface="Arial" pitchFamily="18"/>
            </a:endParaRPr>
          </a:p>
          <a:p>
            <a:pPr lvl="0">
              <a:lnSpc>
                <a:spcPct val="150000"/>
              </a:lnSpc>
              <a:buFont typeface="Wingdings" pitchFamily="2"/>
              <a:buChar char="n"/>
            </a:pPr>
            <a:r>
              <a:rPr lang="en-US">
                <a:latin typeface="Arial" pitchFamily="18"/>
              </a:rPr>
              <a:t> </a:t>
            </a:r>
            <a:r>
              <a:rPr lang="zh-TW">
                <a:latin typeface="Arial" pitchFamily="18"/>
              </a:rPr>
              <a:t>商業規劃：</a:t>
            </a:r>
            <a:endParaRPr lang="en-US">
              <a:latin typeface="Arial" pitchFamily="18"/>
            </a:endParaRPr>
          </a:p>
          <a:p>
            <a:pPr lvl="0">
              <a:lnSpc>
                <a:spcPct val="150000"/>
              </a:lnSpc>
              <a:buFont typeface="Wingdings" pitchFamily="2"/>
              <a:buChar char="n"/>
            </a:pPr>
            <a:endParaRPr lang="en-US">
              <a:latin typeface="Arial" pitchFamily="18"/>
            </a:endParaRPr>
          </a:p>
          <a:p>
            <a:pPr marL="0" lvl="0" indent="0">
              <a:lnSpc>
                <a:spcPct val="150000"/>
              </a:lnSpc>
              <a:buNone/>
            </a:pPr>
            <a:endParaRPr lang="en-US">
              <a:solidFill>
                <a:srgbClr val="000000"/>
              </a:solidFill>
              <a:latin typeface="Arial" pitchFamily="34"/>
            </a:endParaRPr>
          </a:p>
          <a:p>
            <a:pPr marL="0" lvl="0" indent="0">
              <a:lnSpc>
                <a:spcPct val="100000"/>
              </a:lnSpc>
              <a:buNone/>
            </a:pPr>
            <a:endParaRPr lang="en-US">
              <a:solidFill>
                <a:srgbClr val="000000"/>
              </a:solidFill>
              <a:latin typeface="Arial" pitchFamily="34"/>
            </a:endParaRPr>
          </a:p>
          <a:p>
            <a:pPr marL="179999" lvl="0" indent="-323999">
              <a:lnSpc>
                <a:spcPct val="100000"/>
              </a:lnSpc>
              <a:buNone/>
            </a:pPr>
            <a:endParaRPr lang="en-US">
              <a:solidFill>
                <a:srgbClr val="000000"/>
              </a:solidFill>
              <a:latin typeface="Arial" pitchFamily="34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BC1360-E8F5-445A-8078-27DA918B0AA6}"/>
              </a:ext>
            </a:extLst>
          </p:cNvPr>
          <p:cNvSpPr txBox="1"/>
          <p:nvPr/>
        </p:nvSpPr>
        <p:spPr>
          <a:xfrm>
            <a:off x="1986689" y="2959894"/>
            <a:ext cx="8229600" cy="8572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3600" b="1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ea typeface="微軟正黑體" pitchFamily="34"/>
                <a:cs typeface="Arial" pitchFamily="34"/>
              </a:rPr>
              <a:t>附件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554F3153-5320-4F44-8681-36291E33EEA1}"/>
              </a:ext>
            </a:extLst>
          </p:cNvPr>
          <p:cNvSpPr txBox="1"/>
          <p:nvPr/>
        </p:nvSpPr>
        <p:spPr>
          <a:xfrm>
            <a:off x="9900455" y="6459787"/>
            <a:ext cx="1312026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DA8A95B-C7B6-47F5-8D8C-9DA7F96ABF7A}" type="slidenum">
              <a:t>14</a:t>
            </a:fld>
            <a:endParaRPr lang="en-US" sz="1050" b="0" i="0" u="none" strike="noStrike" kern="1200" cap="none" spc="0" baseline="0">
              <a:solidFill>
                <a:srgbClr val="FFFFFF"/>
              </a:solidFill>
              <a:uFillTx/>
              <a:latin typeface="Calibri"/>
              <a:ea typeface="新細明體" pitchFamily="18"/>
            </a:endParaRPr>
          </a:p>
        </p:txBody>
      </p:sp>
      <p:sp>
        <p:nvSpPr>
          <p:cNvPr id="3" name="標題 1">
            <a:extLst>
              <a:ext uri="{FF2B5EF4-FFF2-40B4-BE49-F238E27FC236}">
                <a16:creationId xmlns:a16="http://schemas.microsoft.com/office/drawing/2014/main" id="{623E2E2F-8ECA-40B8-8579-9F308B82FD64}"/>
              </a:ext>
            </a:extLst>
          </p:cNvPr>
          <p:cNvSpPr txBox="1"/>
          <p:nvPr/>
        </p:nvSpPr>
        <p:spPr>
          <a:xfrm>
            <a:off x="1239871" y="-99395"/>
            <a:ext cx="9721077" cy="97460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1" compatLnSpc="1">
            <a:normAutofit/>
          </a:bodyPr>
          <a:lstStyle/>
          <a:p>
            <a:pPr marL="0" marR="0" lvl="0" indent="0" algn="ctr" defTabSz="914400" rtl="0" fontAlgn="auto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3700" b="1" i="0" u="none" strike="noStrike" kern="1200" cap="none" spc="-50" baseline="0">
                <a:solidFill>
                  <a:srgbClr val="404040"/>
                </a:solidFill>
                <a:uFillTx/>
                <a:latin typeface="Calibri Light"/>
                <a:ea typeface="微軟正黑體" pitchFamily="34"/>
              </a:rPr>
              <a:t>本技術前期獲本會補助該技術發展之相關計畫</a:t>
            </a:r>
            <a:endParaRPr lang="en-US" sz="3700" b="1" i="0" u="none" strike="noStrike" kern="1200" cap="none" spc="-50" baseline="0">
              <a:solidFill>
                <a:srgbClr val="404040"/>
              </a:solidFill>
              <a:uFillTx/>
              <a:latin typeface="Calibri" pitchFamily="34"/>
              <a:ea typeface="微軟正黑體" pitchFamily="34"/>
              <a:cs typeface="Calibri" pitchFamily="34"/>
            </a:endParaRPr>
          </a:p>
        </p:txBody>
      </p:sp>
      <p:graphicFrame>
        <p:nvGraphicFramePr>
          <p:cNvPr id="4" name="表格 4">
            <a:extLst>
              <a:ext uri="{FF2B5EF4-FFF2-40B4-BE49-F238E27FC236}">
                <a16:creationId xmlns:a16="http://schemas.microsoft.com/office/drawing/2014/main" id="{2B74B070-B946-4985-969C-EE7B5612BAC8}"/>
              </a:ext>
            </a:extLst>
          </p:cNvPr>
          <p:cNvGraphicFramePr>
            <a:graphicFrameLocks noGrp="1"/>
          </p:cNvGraphicFramePr>
          <p:nvPr/>
        </p:nvGraphicFramePr>
        <p:xfrm>
          <a:off x="911428" y="1600200"/>
          <a:ext cx="10657185" cy="3564002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1510588">
                  <a:extLst>
                    <a:ext uri="{9D8B030D-6E8A-4147-A177-3AD203B41FA5}">
                      <a16:colId xmlns:a16="http://schemas.microsoft.com/office/drawing/2014/main" val="609690436"/>
                    </a:ext>
                  </a:extLst>
                </a:gridCol>
                <a:gridCol w="1649577">
                  <a:extLst>
                    <a:ext uri="{9D8B030D-6E8A-4147-A177-3AD203B41FA5}">
                      <a16:colId xmlns:a16="http://schemas.microsoft.com/office/drawing/2014/main" val="915889522"/>
                    </a:ext>
                  </a:extLst>
                </a:gridCol>
                <a:gridCol w="1354299">
                  <a:extLst>
                    <a:ext uri="{9D8B030D-6E8A-4147-A177-3AD203B41FA5}">
                      <a16:colId xmlns:a16="http://schemas.microsoft.com/office/drawing/2014/main" val="532528418"/>
                    </a:ext>
                  </a:extLst>
                </a:gridCol>
                <a:gridCol w="1354299">
                  <a:extLst>
                    <a:ext uri="{9D8B030D-6E8A-4147-A177-3AD203B41FA5}">
                      <a16:colId xmlns:a16="http://schemas.microsoft.com/office/drawing/2014/main" val="1640182771"/>
                    </a:ext>
                  </a:extLst>
                </a:gridCol>
                <a:gridCol w="2076730">
                  <a:extLst>
                    <a:ext uri="{9D8B030D-6E8A-4147-A177-3AD203B41FA5}">
                      <a16:colId xmlns:a16="http://schemas.microsoft.com/office/drawing/2014/main" val="1373894743"/>
                    </a:ext>
                  </a:extLst>
                </a:gridCol>
                <a:gridCol w="2711689">
                  <a:extLst>
                    <a:ext uri="{9D8B030D-6E8A-4147-A177-3AD203B41FA5}">
                      <a16:colId xmlns:a16="http://schemas.microsoft.com/office/drawing/2014/main" val="797814811"/>
                    </a:ext>
                  </a:extLst>
                </a:gridCol>
              </a:tblGrid>
              <a:tr h="540721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400"/>
                      </a:pPr>
                      <a:r>
                        <a:rPr lang="zh-TW" sz="1400" b="1" i="0" u="none" strike="noStrike" kern="1200" cap="none">
                          <a:solidFill>
                            <a:srgbClr val="000000"/>
                          </a:solidFill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計畫類型</a:t>
                      </a:r>
                      <a:r>
                        <a:rPr lang="en-US" sz="1400" b="1" i="0" u="none" strike="noStrike" kern="1200" cap="none">
                          <a:solidFill>
                            <a:srgbClr val="000000"/>
                          </a:solidFill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/</a:t>
                      </a:r>
                    </a:p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400"/>
                      </a:pPr>
                      <a:r>
                        <a:rPr lang="zh-TW" sz="1400" b="1" i="0" u="none" strike="noStrike" kern="1200" cap="none">
                          <a:solidFill>
                            <a:srgbClr val="000000"/>
                          </a:solidFill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補助單位</a:t>
                      </a:r>
                    </a:p>
                  </a:txBody>
                  <a:tcPr anchor="ctr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400"/>
                      </a:pPr>
                      <a:r>
                        <a:rPr lang="zh-TW" sz="1400" b="1" i="0" u="none" strike="noStrike" kern="1200" cap="none">
                          <a:solidFill>
                            <a:srgbClr val="000000"/>
                          </a:solidFill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主持人</a:t>
                      </a:r>
                      <a:r>
                        <a:rPr lang="en-US" sz="1400" b="1" i="0" u="none" strike="noStrike" kern="1200" cap="none">
                          <a:solidFill>
                            <a:srgbClr val="000000"/>
                          </a:solidFill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/</a:t>
                      </a:r>
                    </a:p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400"/>
                      </a:pPr>
                      <a:r>
                        <a:rPr lang="zh-TW" sz="1400" b="1" i="0" u="none" strike="noStrike" kern="1200" cap="none">
                          <a:solidFill>
                            <a:srgbClr val="000000"/>
                          </a:solidFill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單位</a:t>
                      </a:r>
                    </a:p>
                  </a:txBody>
                  <a:tcPr anchor="ctr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400"/>
                      </a:pPr>
                      <a:r>
                        <a:rPr lang="zh-TW" sz="1400" b="1" i="0" u="none" strike="noStrike" kern="1200" cap="none">
                          <a:solidFill>
                            <a:srgbClr val="000000"/>
                          </a:solidFill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補助經費</a:t>
                      </a:r>
                    </a:p>
                  </a:txBody>
                  <a:tcPr anchor="ctr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400"/>
                      </a:pPr>
                      <a:r>
                        <a:rPr lang="zh-TW" sz="1400" b="1" i="0" u="none" strike="noStrike" kern="1200" cap="none">
                          <a:solidFill>
                            <a:srgbClr val="000000"/>
                          </a:solidFill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補助時間</a:t>
                      </a:r>
                    </a:p>
                  </a:txBody>
                  <a:tcPr anchor="ctr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400"/>
                      </a:pPr>
                      <a:r>
                        <a:rPr lang="zh-TW" sz="1400" b="1" i="0" u="none" strike="noStrike" kern="1200" cap="none">
                          <a:solidFill>
                            <a:srgbClr val="000000"/>
                          </a:solidFill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計畫名稱</a:t>
                      </a:r>
                    </a:p>
                  </a:txBody>
                  <a:tcPr anchor="ctr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400"/>
                      </a:pPr>
                      <a:r>
                        <a:rPr lang="zh-TW" sz="1400" b="1" i="0" u="none" strike="noStrike" kern="1200" cap="none">
                          <a:solidFill>
                            <a:srgbClr val="000000"/>
                          </a:solidFill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成效</a:t>
                      </a:r>
                      <a:r>
                        <a:rPr lang="en-US" sz="1400" b="1" i="0" u="none" strike="noStrike" kern="1200" cap="none">
                          <a:solidFill>
                            <a:srgbClr val="000000"/>
                          </a:solidFill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(</a:t>
                      </a:r>
                      <a:r>
                        <a:rPr lang="zh-TW" sz="1400" b="1" i="0" u="none" strike="noStrike" kern="1200" cap="none">
                          <a:solidFill>
                            <a:srgbClr val="000000"/>
                          </a:solidFill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專利</a:t>
                      </a:r>
                      <a:r>
                        <a:rPr lang="en-US" sz="1400" b="1" i="0" u="none" strike="noStrike" kern="1200" cap="none">
                          <a:solidFill>
                            <a:srgbClr val="000000"/>
                          </a:solidFill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/</a:t>
                      </a:r>
                      <a:r>
                        <a:rPr lang="zh-TW" sz="1400" b="1" i="0" u="none" strike="noStrike" kern="1200" cap="none">
                          <a:solidFill>
                            <a:srgbClr val="000000"/>
                          </a:solidFill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技轉</a:t>
                      </a:r>
                      <a:r>
                        <a:rPr lang="en-US" sz="1400" b="1" i="0" u="none" strike="noStrike" kern="1200" cap="none">
                          <a:solidFill>
                            <a:srgbClr val="000000"/>
                          </a:solidFill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/SCI Paper/</a:t>
                      </a:r>
                      <a:r>
                        <a:rPr lang="zh-TW" sz="1400" b="1" i="0" u="none" strike="noStrike" kern="1200" cap="none">
                          <a:solidFill>
                            <a:srgbClr val="000000"/>
                          </a:solidFill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技術報告等</a:t>
                      </a:r>
                      <a:r>
                        <a:rPr lang="en-US" sz="1400" b="1" i="0" u="none" strike="noStrike" kern="1200" cap="none">
                          <a:solidFill>
                            <a:srgbClr val="000000"/>
                          </a:solidFill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)</a:t>
                      </a:r>
                    </a:p>
                  </a:txBody>
                  <a:tcPr anchor="ctr"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844128"/>
                  </a:ext>
                </a:extLst>
              </a:tr>
              <a:tr h="73728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400"/>
                      </a:pPr>
                      <a:r>
                        <a:rPr lang="zh-TW" sz="1400" b="0" i="0" u="none" strike="noStrike" kern="1200" cap="none"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學門計畫</a:t>
                      </a:r>
                      <a:r>
                        <a:rPr lang="en-US" sz="1400" b="0" i="0" u="none" strike="noStrike" kern="1200" cap="none">
                          <a:solidFill>
                            <a:srgbClr val="000000"/>
                          </a:solidFill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/</a:t>
                      </a:r>
                    </a:p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400"/>
                      </a:pPr>
                      <a:r>
                        <a:rPr lang="en-US" sz="1400" b="0" i="0" u="none" strike="noStrike" kern="1200" cap="none" baseline="0">
                          <a:solidFill>
                            <a:srgbClr val="000000"/>
                          </a:solidFill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NSTC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400"/>
                      </a:pPr>
                      <a:r>
                        <a:rPr lang="en-US" sz="1400" b="0" i="0" u="none" strike="noStrike" kern="1200" cap="none"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400"/>
                      </a:pPr>
                      <a:r>
                        <a:rPr lang="en-US" sz="1400" b="0" i="0" u="none" strike="noStrike" kern="1200" cap="none"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400"/>
                      </a:pPr>
                      <a:r>
                        <a:rPr lang="en-US" sz="1400" b="0" i="0" u="none" strike="noStrike" kern="1200" cap="none"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400"/>
                      </a:pPr>
                      <a:r>
                        <a:rPr lang="en-US" sz="1400" b="0" i="0" u="none" strike="noStrike" kern="1200" cap="none"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400"/>
                      </a:pPr>
                      <a:r>
                        <a:rPr lang="en-US" sz="1400" b="0" i="0" u="none" strike="noStrike" kern="1200" cap="none"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882322"/>
                  </a:ext>
                </a:extLst>
              </a:tr>
              <a:tr h="491398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400"/>
                      </a:pPr>
                      <a:r>
                        <a:rPr lang="en-US" sz="1400" b="0" i="0" u="none" strike="noStrike" kern="1200" cap="none"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SPARK</a:t>
                      </a:r>
                      <a:r>
                        <a:rPr lang="en-US" sz="1400" b="0" i="0" u="none" strike="noStrike" kern="1200" cap="none">
                          <a:solidFill>
                            <a:srgbClr val="000000"/>
                          </a:solidFill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/</a:t>
                      </a:r>
                    </a:p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400"/>
                      </a:pPr>
                      <a:r>
                        <a:rPr lang="en-US" sz="1400" b="0" i="0" u="none" strike="noStrike" kern="1200" cap="none">
                          <a:solidFill>
                            <a:srgbClr val="000000"/>
                          </a:solidFill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NSTC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400"/>
                      </a:pPr>
                      <a:r>
                        <a:rPr lang="en-US" sz="1400" b="0" i="0" u="none" strike="noStrike" kern="1200" cap="none"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400"/>
                      </a:pPr>
                      <a:r>
                        <a:rPr lang="en-US" sz="1400" b="0" i="0" u="none" strike="noStrike" kern="1200" cap="none"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400"/>
                      </a:pPr>
                      <a:r>
                        <a:rPr lang="en-US" sz="1400" b="0" i="0" u="none" strike="noStrike" kern="1200" cap="none"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400"/>
                      </a:pPr>
                      <a:r>
                        <a:rPr lang="en-US" sz="1400" b="0" i="0" u="none" strike="noStrike" kern="1200" cap="none"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400"/>
                      </a:pPr>
                      <a:r>
                        <a:rPr lang="en-US" sz="1400" b="0" i="0" u="none" strike="noStrike" kern="1200" cap="none"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7957824"/>
                  </a:ext>
                </a:extLst>
              </a:tr>
              <a:tr h="491398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400"/>
                      </a:pPr>
                      <a:r>
                        <a:rPr lang="en-US" sz="1400" b="0" i="0" u="none" strike="noStrike" kern="1200" cap="none"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FITI</a:t>
                      </a:r>
                      <a:r>
                        <a:rPr lang="en-US" sz="1400" b="0" i="0" u="none" strike="noStrike" kern="1200" cap="none">
                          <a:solidFill>
                            <a:srgbClr val="000000"/>
                          </a:solidFill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/</a:t>
                      </a:r>
                    </a:p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400"/>
                      </a:pPr>
                      <a:r>
                        <a:rPr lang="en-US" sz="1400" b="0" i="0" u="none" strike="noStrike" kern="1200" cap="none">
                          <a:solidFill>
                            <a:srgbClr val="000000"/>
                          </a:solidFill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NSTC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400"/>
                      </a:pPr>
                      <a:r>
                        <a:rPr lang="en-US" sz="1400" b="0" i="0" u="none" strike="noStrike" kern="1200" cap="none"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400"/>
                      </a:pPr>
                      <a:r>
                        <a:rPr lang="en-US" sz="1400" b="0" i="0" u="none" strike="noStrike" kern="1200" cap="none"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400"/>
                      </a:pPr>
                      <a:r>
                        <a:rPr lang="en-US" sz="1400" b="0" i="0" u="none" strike="noStrike" kern="1200" cap="none"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400"/>
                      </a:pPr>
                      <a:r>
                        <a:rPr lang="en-US" sz="1400" b="0" i="0" u="none" strike="noStrike" kern="1200" cap="none"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400"/>
                      </a:pPr>
                      <a:r>
                        <a:rPr lang="en-US" sz="1400" b="0" i="0" u="none" strike="noStrike" kern="1200" cap="none"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6877503"/>
                  </a:ext>
                </a:extLst>
              </a:tr>
              <a:tr h="245882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400"/>
                      </a:pPr>
                      <a:r>
                        <a:rPr lang="en-US" sz="1400" b="0" i="0" u="none" strike="noStrike" kern="1200" cap="none">
                          <a:solidFill>
                            <a:srgbClr val="000000"/>
                          </a:solidFill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400"/>
                      </a:pPr>
                      <a:r>
                        <a:rPr lang="en-US" sz="1400" b="0" i="0" u="none" strike="noStrike" kern="1200" cap="none"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400"/>
                      </a:pPr>
                      <a:r>
                        <a:rPr lang="en-US" sz="1400" b="0" i="0" u="none" strike="noStrike" kern="1200" cap="none"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400"/>
                      </a:pPr>
                      <a:r>
                        <a:rPr lang="en-US" sz="1400" b="0" i="0" u="none" strike="noStrike" kern="1200" cap="none"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400"/>
                      </a:pPr>
                      <a:r>
                        <a:rPr lang="en-US" sz="1400" b="0" i="0" u="none" strike="noStrike" kern="1200" cap="none"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400"/>
                      </a:pPr>
                      <a:r>
                        <a:rPr lang="en-US" sz="1400" b="0" i="0" u="none" strike="noStrike" kern="1200" cap="none"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3209450"/>
                  </a:ext>
                </a:extLst>
              </a:tr>
              <a:tr h="245882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400"/>
                      </a:pPr>
                      <a:r>
                        <a:rPr lang="en-US" sz="1400" b="0" i="0" u="none" strike="noStrike" kern="1200" cap="none"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400"/>
                      </a:pPr>
                      <a:r>
                        <a:rPr lang="en-US" sz="1400" b="0" i="0" u="none" strike="noStrike" kern="1200" cap="none"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400"/>
                      </a:pPr>
                      <a:r>
                        <a:rPr lang="en-US" sz="1400" b="0" i="0" u="none" strike="noStrike" kern="1200" cap="none"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400"/>
                      </a:pPr>
                      <a:r>
                        <a:rPr lang="en-US" sz="1400" b="0" i="0" u="none" strike="noStrike" kern="1200" cap="none"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400"/>
                      </a:pPr>
                      <a:r>
                        <a:rPr lang="en-US" sz="1400" b="0" i="0" u="none" strike="noStrike" kern="1200" cap="none"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400"/>
                      </a:pPr>
                      <a:r>
                        <a:rPr lang="en-US" sz="1400" b="0" i="0" u="none" strike="noStrike" kern="1200" cap="none"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9543709"/>
                  </a:ext>
                </a:extLst>
              </a:tr>
              <a:tr h="245882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400"/>
                      </a:pPr>
                      <a:r>
                        <a:rPr lang="en-US" sz="1400" b="0" i="0" u="none" strike="noStrike" kern="1200" cap="none"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400"/>
                      </a:pPr>
                      <a:r>
                        <a:rPr lang="en-US" sz="1400" b="0" i="0" u="none" strike="noStrike" kern="1200" cap="none"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400"/>
                      </a:pPr>
                      <a:r>
                        <a:rPr lang="en-US" sz="1400" b="0" i="0" u="none" strike="noStrike" kern="1200" cap="none"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400"/>
                      </a:pPr>
                      <a:r>
                        <a:rPr lang="en-US" sz="1400" b="0" i="0" u="none" strike="noStrike" kern="1200" cap="none"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400"/>
                      </a:pPr>
                      <a:r>
                        <a:rPr lang="en-US" sz="1400" b="0" i="0" u="none" strike="noStrike" kern="1200" cap="none"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400"/>
                      </a:pPr>
                      <a:r>
                        <a:rPr lang="en-US" sz="1400" b="0" i="0" u="none" strike="noStrike" kern="1200" cap="none"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8106454"/>
                  </a:ext>
                </a:extLst>
              </a:tr>
              <a:tr h="247317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atin typeface="Arial" pitchFamily="34"/>
                          <a:ea typeface="微軟正黑體" pitchFamily="2"/>
                          <a:cs typeface="Times New Roman" pitchFamily="18"/>
                        </a:rPr>
                        <a:t>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743797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0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2">
            <a:extLst>
              <a:ext uri="{FF2B5EF4-FFF2-40B4-BE49-F238E27FC236}">
                <a16:creationId xmlns:a16="http://schemas.microsoft.com/office/drawing/2014/main" id="{F330218A-0B13-48D1-8E41-526AA1E6D205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199455" y="1196748"/>
            <a:ext cx="8042669" cy="4824538"/>
          </a:xfrm>
        </p:spPr>
        <p:txBody>
          <a:bodyPr>
            <a:noAutofit/>
          </a:bodyPr>
          <a:lstStyle/>
          <a:p>
            <a:pPr marL="360365" lvl="0" indent="-360365">
              <a:lnSpc>
                <a:spcPct val="150000"/>
              </a:lnSpc>
              <a:spcAft>
                <a:spcPts val="0"/>
              </a:spcAft>
              <a:buFont typeface="Wingdings" pitchFamily="2"/>
              <a:buChar char="n"/>
            </a:pPr>
            <a:r>
              <a:rPr lang="zh-TW">
                <a:solidFill>
                  <a:srgbClr val="000000"/>
                </a:solidFill>
                <a:latin typeface="Arial" pitchFamily="34"/>
              </a:rPr>
              <a:t>本產品</a:t>
            </a:r>
            <a:r>
              <a:rPr lang="en-US">
                <a:solidFill>
                  <a:srgbClr val="000000"/>
                </a:solidFill>
                <a:latin typeface="Arial" pitchFamily="34"/>
              </a:rPr>
              <a:t>/</a:t>
            </a:r>
            <a:r>
              <a:rPr lang="zh-TW">
                <a:solidFill>
                  <a:srgbClr val="000000"/>
                </a:solidFill>
                <a:latin typeface="Arial" pitchFamily="34"/>
              </a:rPr>
              <a:t>技術所要解決的臨床問題</a:t>
            </a:r>
            <a:r>
              <a:rPr lang="en-US">
                <a:solidFill>
                  <a:srgbClr val="000000"/>
                </a:solidFill>
                <a:latin typeface="Arial" pitchFamily="34"/>
              </a:rPr>
              <a:t>(Clinical Need)</a:t>
            </a:r>
            <a:r>
              <a:rPr lang="zh-TW">
                <a:solidFill>
                  <a:srgbClr val="000000"/>
                </a:solidFill>
                <a:latin typeface="Arial" pitchFamily="34"/>
              </a:rPr>
              <a:t>：</a:t>
            </a:r>
            <a:endParaRPr lang="en-US">
              <a:solidFill>
                <a:srgbClr val="000000"/>
              </a:solidFill>
              <a:latin typeface="Arial" pitchFamily="34"/>
            </a:endParaRPr>
          </a:p>
          <a:p>
            <a:pPr marL="360365" lvl="0" indent="-360365">
              <a:lnSpc>
                <a:spcPct val="150000"/>
              </a:lnSpc>
              <a:spcAft>
                <a:spcPts val="0"/>
              </a:spcAft>
              <a:buFont typeface="Wingdings" pitchFamily="2"/>
              <a:buChar char="n"/>
            </a:pPr>
            <a:endParaRPr lang="en-US">
              <a:solidFill>
                <a:srgbClr val="000000"/>
              </a:solidFill>
              <a:latin typeface="Arial" pitchFamily="34"/>
            </a:endParaRPr>
          </a:p>
          <a:p>
            <a:pPr marL="360365" lvl="0" indent="-360365">
              <a:lnSpc>
                <a:spcPct val="150000"/>
              </a:lnSpc>
              <a:spcAft>
                <a:spcPts val="0"/>
              </a:spcAft>
              <a:buFont typeface="Wingdings" pitchFamily="2"/>
              <a:buChar char="n"/>
            </a:pPr>
            <a:endParaRPr lang="en-US">
              <a:solidFill>
                <a:srgbClr val="000000"/>
              </a:solidFill>
              <a:latin typeface="Arial" pitchFamily="34"/>
            </a:endParaRPr>
          </a:p>
          <a:p>
            <a:pPr marL="360365" lvl="0" indent="-360365">
              <a:lnSpc>
                <a:spcPct val="150000"/>
              </a:lnSpc>
              <a:spcAft>
                <a:spcPts val="0"/>
              </a:spcAft>
              <a:buFont typeface="Wingdings" pitchFamily="2"/>
              <a:buChar char="n"/>
            </a:pPr>
            <a:r>
              <a:rPr lang="zh-TW">
                <a:latin typeface="Arial" pitchFamily="34"/>
              </a:rPr>
              <a:t>本產品</a:t>
            </a:r>
            <a:r>
              <a:rPr lang="en-US">
                <a:latin typeface="Arial" pitchFamily="34"/>
              </a:rPr>
              <a:t>/</a:t>
            </a:r>
            <a:r>
              <a:rPr lang="zh-TW">
                <a:latin typeface="Arial" pitchFamily="34"/>
              </a:rPr>
              <a:t>技術所提供的解決方法</a:t>
            </a:r>
            <a:r>
              <a:rPr lang="en-US">
                <a:solidFill>
                  <a:srgbClr val="000000"/>
                </a:solidFill>
                <a:latin typeface="Arial" pitchFamily="34"/>
              </a:rPr>
              <a:t>(Solution)</a:t>
            </a:r>
            <a:r>
              <a:rPr lang="zh-TW">
                <a:solidFill>
                  <a:srgbClr val="000000"/>
                </a:solidFill>
                <a:latin typeface="Arial" pitchFamily="34"/>
              </a:rPr>
              <a:t>：</a:t>
            </a:r>
            <a:endParaRPr lang="en-US">
              <a:solidFill>
                <a:srgbClr val="000000"/>
              </a:solidFill>
              <a:latin typeface="Arial" pitchFamily="34"/>
            </a:endParaRPr>
          </a:p>
          <a:p>
            <a:pPr marL="360365" lvl="0" indent="-360365">
              <a:lnSpc>
                <a:spcPct val="150000"/>
              </a:lnSpc>
              <a:spcAft>
                <a:spcPts val="0"/>
              </a:spcAft>
              <a:buFont typeface="Wingdings" pitchFamily="2"/>
              <a:buChar char="n"/>
            </a:pPr>
            <a:endParaRPr lang="en-US">
              <a:solidFill>
                <a:srgbClr val="000000"/>
              </a:solidFill>
              <a:latin typeface="Arial" pitchFamily="34"/>
            </a:endParaRP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endParaRPr lang="en-US">
              <a:latin typeface="Arial" pitchFamily="34"/>
            </a:endParaRPr>
          </a:p>
        </p:txBody>
      </p:sp>
      <p:sp>
        <p:nvSpPr>
          <p:cNvPr id="3" name="投影片編號版面配置區 4">
            <a:extLst>
              <a:ext uri="{FF2B5EF4-FFF2-40B4-BE49-F238E27FC236}">
                <a16:creationId xmlns:a16="http://schemas.microsoft.com/office/drawing/2014/main" id="{6188B218-78F1-443C-88CD-8C3C39C6C958}"/>
              </a:ext>
            </a:extLst>
          </p:cNvPr>
          <p:cNvSpPr txBox="1"/>
          <p:nvPr/>
        </p:nvSpPr>
        <p:spPr>
          <a:xfrm>
            <a:off x="9900455" y="6459787"/>
            <a:ext cx="1312026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A8242EF-FC52-46ED-B4F5-08E5FD006FA8}" type="slidenum">
              <a:t>2</a:t>
            </a:fld>
            <a:endParaRPr lang="en-US" sz="1050" b="0" i="0" u="none" strike="noStrike" kern="1200" cap="none" spc="0" baseline="0">
              <a:solidFill>
                <a:srgbClr val="FFFFFF"/>
              </a:solidFill>
              <a:uFillTx/>
              <a:latin typeface="Calibri"/>
              <a:ea typeface="新細明體" pitchFamily="18"/>
            </a:endParaRPr>
          </a:p>
        </p:txBody>
      </p:sp>
      <p:sp>
        <p:nvSpPr>
          <p:cNvPr id="4" name="標題 1">
            <a:extLst>
              <a:ext uri="{FF2B5EF4-FFF2-40B4-BE49-F238E27FC236}">
                <a16:creationId xmlns:a16="http://schemas.microsoft.com/office/drawing/2014/main" id="{3E25E6D3-57E3-40E9-9099-29A9749FC2CA}"/>
              </a:ext>
            </a:extLst>
          </p:cNvPr>
          <p:cNvSpPr txBox="1"/>
          <p:nvPr/>
        </p:nvSpPr>
        <p:spPr>
          <a:xfrm>
            <a:off x="2328217" y="-99395"/>
            <a:ext cx="7543800" cy="97460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1" compatLnSpc="1">
            <a:normAutofit/>
          </a:bodyPr>
          <a:lstStyle/>
          <a:p>
            <a:pPr marL="0" marR="0" lvl="0" indent="0" algn="ctr" defTabSz="914400" rtl="0" fontAlgn="auto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4000" b="1" i="0" u="none" strike="noStrike" kern="1200" cap="none" spc="-50" baseline="0">
                <a:solidFill>
                  <a:srgbClr val="404040"/>
                </a:solidFill>
                <a:uFillTx/>
                <a:latin typeface="Arial" pitchFamily="34"/>
                <a:ea typeface="微軟正黑體" pitchFamily="34"/>
              </a:rPr>
              <a:t>計畫背景</a:t>
            </a:r>
            <a:endParaRPr lang="en-US" sz="4000" b="1" i="0" u="none" strike="noStrike" kern="1200" cap="none" spc="-50" baseline="0">
              <a:solidFill>
                <a:srgbClr val="404040"/>
              </a:solidFill>
              <a:uFillTx/>
              <a:latin typeface="Arial" pitchFamily="34"/>
              <a:ea typeface="微軟正黑體" pitchFamily="34"/>
              <a:cs typeface="Calibri" pitchFamily="34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4">
            <a:extLst>
              <a:ext uri="{FF2B5EF4-FFF2-40B4-BE49-F238E27FC236}">
                <a16:creationId xmlns:a16="http://schemas.microsoft.com/office/drawing/2014/main" id="{F0A25FDB-5DE2-4EB4-978D-126AA0FD1DB4}"/>
              </a:ext>
            </a:extLst>
          </p:cNvPr>
          <p:cNvSpPr txBox="1"/>
          <p:nvPr/>
        </p:nvSpPr>
        <p:spPr>
          <a:xfrm>
            <a:off x="9900455" y="6459787"/>
            <a:ext cx="1312026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F13DD24-1ED5-4C45-9CBC-B54F30D7F586}" type="slidenum">
              <a:t>3</a:t>
            </a:fld>
            <a:endParaRPr lang="en-US" sz="1050" b="0" i="0" u="none" strike="noStrike" kern="1200" cap="none" spc="0" baseline="0">
              <a:solidFill>
                <a:srgbClr val="FFFFFF"/>
              </a:solidFill>
              <a:uFillTx/>
              <a:latin typeface="Calibri"/>
              <a:ea typeface="新細明體" pitchFamily="18"/>
            </a:endParaRPr>
          </a:p>
        </p:txBody>
      </p:sp>
      <p:sp>
        <p:nvSpPr>
          <p:cNvPr id="3" name="標題 1">
            <a:extLst>
              <a:ext uri="{FF2B5EF4-FFF2-40B4-BE49-F238E27FC236}">
                <a16:creationId xmlns:a16="http://schemas.microsoft.com/office/drawing/2014/main" id="{6D97473B-48D4-485F-8740-DBE59D23DB3E}"/>
              </a:ext>
            </a:extLst>
          </p:cNvPr>
          <p:cNvSpPr txBox="1"/>
          <p:nvPr/>
        </p:nvSpPr>
        <p:spPr>
          <a:xfrm>
            <a:off x="2323536" y="-99395"/>
            <a:ext cx="7543800" cy="97460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1" compatLnSpc="1">
            <a:normAutofit/>
          </a:bodyPr>
          <a:lstStyle/>
          <a:p>
            <a:pPr marL="0" marR="0" lvl="0" indent="0" algn="ctr" defTabSz="914400" rtl="0" fontAlgn="auto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4000" b="1" i="0" u="none" strike="noStrike" kern="1200" cap="none" spc="-50" baseline="0">
                <a:solidFill>
                  <a:srgbClr val="404040"/>
                </a:solidFill>
                <a:uFillTx/>
                <a:latin typeface="微軟正黑體" pitchFamily="34"/>
                <a:ea typeface="微軟正黑體" pitchFamily="34"/>
              </a:rPr>
              <a:t>技術說明</a:t>
            </a:r>
            <a:endParaRPr lang="en-US" sz="4000" b="1" i="0" u="none" strike="noStrike" kern="1200" cap="none" spc="-50" baseline="0">
              <a:solidFill>
                <a:srgbClr val="404040"/>
              </a:solidFill>
              <a:uFillTx/>
              <a:latin typeface="微軟正黑體" pitchFamily="34"/>
              <a:ea typeface="微軟正黑體" pitchFamily="34"/>
              <a:cs typeface="Calibri" pitchFamily="34"/>
            </a:endParaRPr>
          </a:p>
        </p:txBody>
      </p:sp>
      <p:sp>
        <p:nvSpPr>
          <p:cNvPr id="4" name="內容版面配置區 2">
            <a:extLst>
              <a:ext uri="{FF2B5EF4-FFF2-40B4-BE49-F238E27FC236}">
                <a16:creationId xmlns:a16="http://schemas.microsoft.com/office/drawing/2014/main" id="{8E672E29-535E-474C-9F3A-BD3DB054DE4F}"/>
              </a:ext>
            </a:extLst>
          </p:cNvPr>
          <p:cNvSpPr txBox="1"/>
          <p:nvPr/>
        </p:nvSpPr>
        <p:spPr>
          <a:xfrm>
            <a:off x="1199455" y="1268757"/>
            <a:ext cx="7543800" cy="481643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45720" rIns="0" bIns="45720" anchor="t" anchorCtr="0" compatLnSpc="1">
            <a:normAutofit/>
          </a:bodyPr>
          <a:lstStyle/>
          <a:p>
            <a:pPr marL="179999" marR="0" lvl="0" indent="-323999" algn="l" defTabSz="914400" rtl="0" fontAlgn="auto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20000"/>
              <a:buFont typeface="Wingdings" pitchFamily="2"/>
              <a:buChar char="n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技術創新性與獨特性</a:t>
            </a:r>
            <a:r>
              <a:rPr lang="en-US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(Innovation &amp; Uniqueness)</a:t>
            </a:r>
            <a:r>
              <a:rPr lang="zh-TW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：</a:t>
            </a:r>
            <a:endParaRPr lang="en-US" sz="2000" b="0" i="0" u="none" strike="noStrike" kern="1200" cap="none" spc="0" baseline="0">
              <a:solidFill>
                <a:srgbClr val="404040"/>
              </a:solidFill>
              <a:uFillTx/>
              <a:latin typeface="Arial" pitchFamily="18"/>
              <a:ea typeface="微軟正黑體" pitchFamily="34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b="0" i="0" u="none" strike="noStrike" kern="1200" cap="none" spc="0" baseline="0">
              <a:solidFill>
                <a:srgbClr val="404040"/>
              </a:solidFill>
              <a:uFillTx/>
              <a:latin typeface="Arial" pitchFamily="18"/>
              <a:ea typeface="微軟正黑體" pitchFamily="34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b="0" i="0" u="none" strike="noStrike" kern="1200" cap="none" spc="0" baseline="0">
              <a:solidFill>
                <a:srgbClr val="404040"/>
              </a:solidFill>
              <a:uFillTx/>
              <a:latin typeface="Arial" pitchFamily="18"/>
              <a:ea typeface="微軟正黑體" pitchFamily="34"/>
            </a:endParaRPr>
          </a:p>
          <a:p>
            <a:pPr marL="179999" marR="0" lvl="0" indent="-323999" algn="l" defTabSz="914400" rtl="0" fontAlgn="auto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20000"/>
              <a:buFont typeface="Wingdings" pitchFamily="2"/>
              <a:buChar char="n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擁有之核心技術</a:t>
            </a:r>
            <a:r>
              <a:rPr lang="en-US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(Core Technology)</a:t>
            </a:r>
            <a:r>
              <a:rPr lang="zh-TW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：</a:t>
            </a:r>
            <a:endParaRPr lang="en-US" sz="2000" b="0" i="0" u="none" strike="noStrike" kern="1200" cap="none" spc="0" baseline="0">
              <a:solidFill>
                <a:srgbClr val="404040"/>
              </a:solidFill>
              <a:uFillTx/>
              <a:latin typeface="Arial" pitchFamily="18"/>
              <a:ea typeface="微軟正黑體" pitchFamily="34"/>
            </a:endParaRPr>
          </a:p>
          <a:p>
            <a:pPr marL="179999" marR="0" lvl="0" indent="-323999" algn="l" defTabSz="914400" rtl="0" fontAlgn="auto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20000"/>
              <a:buFont typeface="Wingdings" pitchFamily="2"/>
              <a:buChar char="n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b="0" i="0" u="none" strike="noStrike" kern="1200" cap="none" spc="0" baseline="0">
              <a:solidFill>
                <a:srgbClr val="404040"/>
              </a:solidFill>
              <a:uFillTx/>
              <a:latin typeface="Arial" pitchFamily="18"/>
              <a:ea typeface="微軟正黑體" pitchFamily="34"/>
            </a:endParaRPr>
          </a:p>
          <a:p>
            <a:pPr marL="179999" marR="0" lvl="0" indent="-323999" algn="l" defTabSz="914400" rtl="0" fontAlgn="auto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20000"/>
              <a:buFont typeface="Wingdings" pitchFamily="2"/>
              <a:buChar char="n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b="0" i="0" u="none" strike="noStrike" kern="1200" cap="none" spc="0" baseline="0">
              <a:solidFill>
                <a:srgbClr val="404040"/>
              </a:solidFill>
              <a:uFillTx/>
              <a:latin typeface="Arial" pitchFamily="18"/>
              <a:ea typeface="微軟正黑體" pitchFamily="34"/>
            </a:endParaRPr>
          </a:p>
          <a:p>
            <a:pPr marL="179999" marR="0" lvl="0" indent="-323999" algn="l" defTabSz="914400" rtl="0" fontAlgn="auto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20000"/>
              <a:buFont typeface="Wingdings" pitchFamily="2"/>
              <a:buChar char="n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適應症與預期用途</a:t>
            </a:r>
            <a:r>
              <a:rPr lang="en-US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(Indication &amp; Intended Use)</a:t>
            </a:r>
            <a:r>
              <a:rPr lang="zh-TW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：</a:t>
            </a:r>
            <a:endParaRPr lang="en-US" sz="2000" b="0" i="0" u="none" strike="noStrike" kern="1200" cap="none" spc="0" baseline="0">
              <a:solidFill>
                <a:srgbClr val="404040"/>
              </a:solidFill>
              <a:uFillTx/>
              <a:latin typeface="Arial" pitchFamily="18"/>
              <a:ea typeface="微軟正黑體" pitchFamily="34"/>
            </a:endParaRPr>
          </a:p>
          <a:p>
            <a:pPr marL="179999" marR="0" lvl="0" indent="-323999" algn="l" defTabSz="914400" rtl="0" fontAlgn="auto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20000"/>
              <a:buFont typeface="Wingdings" pitchFamily="2"/>
              <a:buChar char="n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b="0" i="0" u="none" strike="noStrike" kern="1200" cap="none" spc="0" baseline="0">
              <a:solidFill>
                <a:srgbClr val="404040"/>
              </a:solidFill>
              <a:uFillTx/>
              <a:latin typeface="Arial" pitchFamily="18"/>
              <a:ea typeface="微軟正黑體" pitchFamily="34"/>
            </a:endParaRPr>
          </a:p>
          <a:p>
            <a:pPr marL="179999" marR="0" lvl="0" indent="-323999" algn="l" defTabSz="914400" rtl="0" fontAlgn="auto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20000"/>
              <a:buFont typeface="Wingdings" pitchFamily="2"/>
              <a:buChar char="n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b="0" i="0" u="none" strike="noStrike" kern="1200" cap="none" spc="0" baseline="0">
              <a:solidFill>
                <a:srgbClr val="404040"/>
              </a:solidFill>
              <a:uFillTx/>
              <a:latin typeface="Arial" pitchFamily="18"/>
              <a:ea typeface="微軟正黑體" pitchFamily="34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3">
            <a:extLst>
              <a:ext uri="{FF2B5EF4-FFF2-40B4-BE49-F238E27FC236}">
                <a16:creationId xmlns:a16="http://schemas.microsoft.com/office/drawing/2014/main" id="{DAE00F2F-D1D9-4B75-8CA2-94F5D532FC16}"/>
              </a:ext>
            </a:extLst>
          </p:cNvPr>
          <p:cNvSpPr txBox="1"/>
          <p:nvPr/>
        </p:nvSpPr>
        <p:spPr>
          <a:xfrm>
            <a:off x="9900455" y="6459787"/>
            <a:ext cx="1312026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AB666D5-ED0D-4767-BB36-F85E9F12B228}" type="slidenum">
              <a:t>4</a:t>
            </a:fld>
            <a:endParaRPr lang="en-US" sz="1050" b="0" i="0" u="none" strike="noStrike" kern="1200" cap="none" spc="0" baseline="0">
              <a:solidFill>
                <a:srgbClr val="FFFFFF"/>
              </a:solidFill>
              <a:uFillTx/>
              <a:latin typeface="Calibri"/>
              <a:ea typeface="新細明體" pitchFamily="18"/>
            </a:endParaRPr>
          </a:p>
        </p:txBody>
      </p:sp>
      <p:sp>
        <p:nvSpPr>
          <p:cNvPr id="3" name="標題 1">
            <a:extLst>
              <a:ext uri="{FF2B5EF4-FFF2-40B4-BE49-F238E27FC236}">
                <a16:creationId xmlns:a16="http://schemas.microsoft.com/office/drawing/2014/main" id="{1B02A098-0DA8-4D3E-80EA-1395F99F2732}"/>
              </a:ext>
            </a:extLst>
          </p:cNvPr>
          <p:cNvSpPr txBox="1"/>
          <p:nvPr/>
        </p:nvSpPr>
        <p:spPr>
          <a:xfrm>
            <a:off x="2323536" y="-99395"/>
            <a:ext cx="7543800" cy="97460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1" compatLnSpc="1">
            <a:normAutofit/>
          </a:bodyPr>
          <a:lstStyle/>
          <a:p>
            <a:pPr marL="0" marR="0" lvl="0" indent="0" algn="ctr" defTabSz="914400" rtl="0" fontAlgn="auto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4000" b="1" i="0" u="none" strike="noStrike" kern="1200" cap="none" spc="-50" baseline="0">
                <a:solidFill>
                  <a:srgbClr val="404040"/>
                </a:solidFill>
                <a:uFillTx/>
                <a:latin typeface="微軟正黑體" pitchFamily="34"/>
                <a:ea typeface="微軟正黑體" pitchFamily="34"/>
              </a:rPr>
              <a:t>目前技術成果</a:t>
            </a:r>
            <a:r>
              <a:rPr lang="en-US" sz="4000" b="1" i="0" u="none" strike="noStrike" kern="1200" cap="none" spc="-50" baseline="0">
                <a:solidFill>
                  <a:srgbClr val="404040"/>
                </a:solidFill>
                <a:uFillTx/>
                <a:latin typeface="微軟正黑體" pitchFamily="34"/>
                <a:ea typeface="微軟正黑體" pitchFamily="34"/>
              </a:rPr>
              <a:t>(</a:t>
            </a:r>
            <a:r>
              <a:rPr lang="zh-TW" sz="4000" b="1" i="0" u="none" strike="noStrike" kern="1200" cap="none" spc="-50" baseline="0">
                <a:solidFill>
                  <a:srgbClr val="404040"/>
                </a:solidFill>
                <a:uFillTx/>
                <a:latin typeface="微軟正黑體" pitchFamily="34"/>
                <a:ea typeface="微軟正黑體" pitchFamily="34"/>
              </a:rPr>
              <a:t>醫材</a:t>
            </a:r>
            <a:r>
              <a:rPr lang="en-US" sz="4000" b="1" i="0" u="none" strike="noStrike" kern="1200" cap="none" spc="-50" baseline="0">
                <a:solidFill>
                  <a:srgbClr val="404040"/>
                </a:solidFill>
                <a:uFillTx/>
                <a:latin typeface="微軟正黑體" pitchFamily="34"/>
                <a:ea typeface="微軟正黑體" pitchFamily="34"/>
              </a:rPr>
              <a:t>)</a:t>
            </a:r>
            <a:endParaRPr lang="en-US" sz="4000" b="1" i="0" u="none" strike="noStrike" kern="1200" cap="none" spc="-50" baseline="0">
              <a:solidFill>
                <a:srgbClr val="404040"/>
              </a:solidFill>
              <a:uFillTx/>
              <a:latin typeface="微軟正黑體" pitchFamily="34"/>
              <a:ea typeface="微軟正黑體" pitchFamily="34"/>
              <a:cs typeface="Calibri" pitchFamily="34"/>
            </a:endParaRPr>
          </a:p>
        </p:txBody>
      </p:sp>
      <p:sp>
        <p:nvSpPr>
          <p:cNvPr id="4" name="內容版面配置區 2">
            <a:extLst>
              <a:ext uri="{FF2B5EF4-FFF2-40B4-BE49-F238E27FC236}">
                <a16:creationId xmlns:a16="http://schemas.microsoft.com/office/drawing/2014/main" id="{51F69444-5DEF-43FD-9E8A-4CDB527FD14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199455" y="1268757"/>
            <a:ext cx="10369149" cy="4816437"/>
          </a:xfrm>
        </p:spPr>
        <p:txBody>
          <a:bodyPr/>
          <a:lstStyle/>
          <a:p>
            <a:pPr marL="179999" lvl="0" indent="-323999">
              <a:lnSpc>
                <a:spcPct val="100000"/>
              </a:lnSpc>
              <a:buSzPct val="120000"/>
              <a:buFont typeface="Wingdings" pitchFamily="2"/>
              <a:buChar char="n"/>
            </a:pPr>
            <a:r>
              <a:rPr lang="zh-TW">
                <a:latin typeface="Arial" pitchFamily="18"/>
              </a:rPr>
              <a:t>作用原理之理論基礎</a:t>
            </a:r>
            <a:r>
              <a:rPr lang="en-US">
                <a:latin typeface="Arial" pitchFamily="18"/>
              </a:rPr>
              <a:t>(Working Principle)</a:t>
            </a:r>
            <a:r>
              <a:rPr lang="zh-TW">
                <a:latin typeface="Arial" pitchFamily="18"/>
              </a:rPr>
              <a:t>：</a:t>
            </a:r>
            <a:endParaRPr lang="en-US">
              <a:latin typeface="Arial" pitchFamily="18"/>
            </a:endParaRPr>
          </a:p>
          <a:p>
            <a:pPr marL="179999" lvl="0" indent="-323999">
              <a:lnSpc>
                <a:spcPct val="100000"/>
              </a:lnSpc>
              <a:buSzPct val="120000"/>
              <a:buFont typeface="Wingdings" pitchFamily="2"/>
              <a:buChar char="n"/>
            </a:pPr>
            <a:endParaRPr lang="en-US">
              <a:latin typeface="Arial" pitchFamily="18"/>
            </a:endParaRPr>
          </a:p>
          <a:p>
            <a:pPr marL="179999" lvl="0" indent="-323999">
              <a:lnSpc>
                <a:spcPct val="100000"/>
              </a:lnSpc>
              <a:buSzPct val="120000"/>
              <a:buFont typeface="Wingdings" pitchFamily="2"/>
              <a:buChar char="n"/>
            </a:pPr>
            <a:endParaRPr lang="en-US">
              <a:latin typeface="Arial" pitchFamily="18"/>
            </a:endParaRPr>
          </a:p>
          <a:p>
            <a:pPr marL="179999" lvl="0" indent="-323999">
              <a:lnSpc>
                <a:spcPct val="100000"/>
              </a:lnSpc>
              <a:buSzPct val="120000"/>
              <a:buFont typeface="Wingdings" pitchFamily="2"/>
              <a:buChar char="n"/>
            </a:pPr>
            <a:endParaRPr lang="en-US">
              <a:latin typeface="Arial" pitchFamily="18"/>
            </a:endParaRPr>
          </a:p>
          <a:p>
            <a:pPr marL="179999" lvl="0" indent="-323999">
              <a:lnSpc>
                <a:spcPct val="100000"/>
              </a:lnSpc>
              <a:buSzPct val="120000"/>
              <a:buFont typeface="Wingdings" pitchFamily="2"/>
              <a:buChar char="n"/>
            </a:pPr>
            <a:r>
              <a:rPr lang="zh-TW">
                <a:latin typeface="Arial" pitchFamily="18"/>
              </a:rPr>
              <a:t>有效性之概念驗證資料</a:t>
            </a:r>
            <a:r>
              <a:rPr lang="en-US">
                <a:latin typeface="Arial" pitchFamily="18"/>
              </a:rPr>
              <a:t>(Effectiveness Proof of Concept Data)</a:t>
            </a:r>
            <a:r>
              <a:rPr lang="zh-TW">
                <a:latin typeface="Arial" pitchFamily="18"/>
              </a:rPr>
              <a:t>：</a:t>
            </a:r>
            <a:r>
              <a:rPr lang="en-US">
                <a:latin typeface="Arial" pitchFamily="18"/>
              </a:rPr>
              <a:t>(</a:t>
            </a:r>
            <a:r>
              <a:rPr lang="zh-TW">
                <a:latin typeface="Arial" pitchFamily="18"/>
              </a:rPr>
              <a:t>務請提供</a:t>
            </a:r>
            <a:r>
              <a:rPr lang="en-US">
                <a:latin typeface="Arial" pitchFamily="18"/>
              </a:rPr>
              <a:t>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3">
            <a:extLst>
              <a:ext uri="{FF2B5EF4-FFF2-40B4-BE49-F238E27FC236}">
                <a16:creationId xmlns:a16="http://schemas.microsoft.com/office/drawing/2014/main" id="{664B5012-2DD6-44F4-85BA-2896474477AD}"/>
              </a:ext>
            </a:extLst>
          </p:cNvPr>
          <p:cNvSpPr txBox="1"/>
          <p:nvPr/>
        </p:nvSpPr>
        <p:spPr>
          <a:xfrm>
            <a:off x="9900455" y="6459787"/>
            <a:ext cx="1312026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BC1ACAA-AEB3-4F8F-A31A-AF1F24186FED}" type="slidenum">
              <a:t>5</a:t>
            </a:fld>
            <a:endParaRPr lang="en-US" sz="1050" b="0" i="0" u="none" strike="noStrike" kern="1200" cap="none" spc="0" baseline="0">
              <a:solidFill>
                <a:srgbClr val="FFFFFF"/>
              </a:solidFill>
              <a:uFillTx/>
              <a:latin typeface="Calibri"/>
              <a:ea typeface="新細明體" pitchFamily="18"/>
            </a:endParaRPr>
          </a:p>
        </p:txBody>
      </p:sp>
      <p:sp>
        <p:nvSpPr>
          <p:cNvPr id="3" name="標題 1">
            <a:extLst>
              <a:ext uri="{FF2B5EF4-FFF2-40B4-BE49-F238E27FC236}">
                <a16:creationId xmlns:a16="http://schemas.microsoft.com/office/drawing/2014/main" id="{56CE81C8-48CA-4AAF-BDAC-B1A7EA2BC13C}"/>
              </a:ext>
            </a:extLst>
          </p:cNvPr>
          <p:cNvSpPr txBox="1"/>
          <p:nvPr/>
        </p:nvSpPr>
        <p:spPr>
          <a:xfrm>
            <a:off x="2323536" y="-99395"/>
            <a:ext cx="7543800" cy="97460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1" compatLnSpc="1">
            <a:normAutofit/>
          </a:bodyPr>
          <a:lstStyle/>
          <a:p>
            <a:pPr marL="0" marR="0" lvl="0" indent="0" algn="ctr" defTabSz="914400" rtl="0" fontAlgn="auto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4000" b="1" i="0" u="none" strike="noStrike" kern="1200" cap="none" spc="-50" baseline="0">
                <a:solidFill>
                  <a:srgbClr val="404040"/>
                </a:solidFill>
                <a:uFillTx/>
                <a:latin typeface="微軟正黑體" pitchFamily="34"/>
                <a:ea typeface="微軟正黑體" pitchFamily="34"/>
              </a:rPr>
              <a:t>目前技術成果</a:t>
            </a:r>
            <a:r>
              <a:rPr lang="en-US" sz="4000" b="1" i="0" u="none" strike="noStrike" kern="1200" cap="none" spc="-50" baseline="0">
                <a:solidFill>
                  <a:srgbClr val="404040"/>
                </a:solidFill>
                <a:uFillTx/>
                <a:latin typeface="微軟正黑體" pitchFamily="34"/>
                <a:ea typeface="微軟正黑體" pitchFamily="34"/>
              </a:rPr>
              <a:t>(</a:t>
            </a:r>
            <a:r>
              <a:rPr lang="zh-TW" sz="4000" b="1" i="0" u="none" strike="noStrike" kern="1200" cap="none" spc="-50" baseline="0">
                <a:solidFill>
                  <a:srgbClr val="404040"/>
                </a:solidFill>
                <a:uFillTx/>
                <a:latin typeface="微軟正黑體" pitchFamily="34"/>
                <a:ea typeface="微軟正黑體" pitchFamily="34"/>
              </a:rPr>
              <a:t>藥品</a:t>
            </a:r>
            <a:r>
              <a:rPr lang="en-US" sz="4000" b="1" i="0" u="none" strike="noStrike" kern="1200" cap="none" spc="-50" baseline="0">
                <a:solidFill>
                  <a:srgbClr val="404040"/>
                </a:solidFill>
                <a:uFillTx/>
                <a:latin typeface="微軟正黑體" pitchFamily="34"/>
                <a:ea typeface="微軟正黑體" pitchFamily="34"/>
              </a:rPr>
              <a:t>)</a:t>
            </a:r>
            <a:endParaRPr lang="en-US" sz="4000" b="1" i="0" u="none" strike="noStrike" kern="1200" cap="none" spc="-50" baseline="0">
              <a:solidFill>
                <a:srgbClr val="404040"/>
              </a:solidFill>
              <a:uFillTx/>
              <a:latin typeface="微軟正黑體" pitchFamily="34"/>
              <a:ea typeface="微軟正黑體" pitchFamily="34"/>
              <a:cs typeface="Calibri" pitchFamily="34"/>
            </a:endParaRPr>
          </a:p>
        </p:txBody>
      </p:sp>
      <p:sp>
        <p:nvSpPr>
          <p:cNvPr id="4" name="內容版面配置區 2">
            <a:extLst>
              <a:ext uri="{FF2B5EF4-FFF2-40B4-BE49-F238E27FC236}">
                <a16:creationId xmlns:a16="http://schemas.microsoft.com/office/drawing/2014/main" id="{719D5860-7E03-493A-90FC-4404C03DF68D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199455" y="1268757"/>
            <a:ext cx="10369149" cy="4816437"/>
          </a:xfrm>
        </p:spPr>
        <p:txBody>
          <a:bodyPr/>
          <a:lstStyle/>
          <a:p>
            <a:pPr marL="179999" lvl="0" indent="-323999">
              <a:lnSpc>
                <a:spcPct val="100000"/>
              </a:lnSpc>
              <a:buSzPct val="120000"/>
              <a:buFont typeface="Wingdings" pitchFamily="2"/>
              <a:buChar char="n"/>
            </a:pPr>
            <a:r>
              <a:rPr lang="zh-TW">
                <a:latin typeface="Arial" pitchFamily="18"/>
              </a:rPr>
              <a:t>藥理機轉</a:t>
            </a:r>
            <a:r>
              <a:rPr lang="en-US">
                <a:latin typeface="Arial" pitchFamily="18"/>
              </a:rPr>
              <a:t>(Mechanism of Action)</a:t>
            </a:r>
            <a:r>
              <a:rPr lang="zh-TW">
                <a:latin typeface="Arial" pitchFamily="18"/>
              </a:rPr>
              <a:t>：</a:t>
            </a:r>
            <a:endParaRPr lang="en-US">
              <a:latin typeface="Arial" pitchFamily="18"/>
            </a:endParaRPr>
          </a:p>
          <a:p>
            <a:pPr marL="179999" lvl="0" indent="-323999">
              <a:lnSpc>
                <a:spcPct val="100000"/>
              </a:lnSpc>
              <a:buSzPct val="120000"/>
              <a:buFont typeface="Wingdings" pitchFamily="2"/>
              <a:buChar char="n"/>
            </a:pPr>
            <a:endParaRPr lang="en-US">
              <a:latin typeface="Arial" pitchFamily="18"/>
            </a:endParaRPr>
          </a:p>
          <a:p>
            <a:pPr marL="179999" lvl="0" indent="-323999">
              <a:lnSpc>
                <a:spcPct val="100000"/>
              </a:lnSpc>
              <a:buSzPct val="120000"/>
              <a:buFont typeface="Wingdings" pitchFamily="2"/>
              <a:buChar char="n"/>
            </a:pPr>
            <a:endParaRPr lang="en-US">
              <a:latin typeface="Arial" pitchFamily="18"/>
            </a:endParaRPr>
          </a:p>
          <a:p>
            <a:pPr marL="179999" lvl="0" indent="-323999">
              <a:lnSpc>
                <a:spcPct val="100000"/>
              </a:lnSpc>
              <a:buSzPct val="120000"/>
              <a:buFont typeface="Wingdings" pitchFamily="2"/>
              <a:buChar char="n"/>
            </a:pPr>
            <a:endParaRPr lang="en-US">
              <a:latin typeface="Arial" pitchFamily="18"/>
            </a:endParaRPr>
          </a:p>
          <a:p>
            <a:pPr marL="179999" lvl="0" indent="-323999">
              <a:lnSpc>
                <a:spcPct val="100000"/>
              </a:lnSpc>
              <a:buSzPct val="120000"/>
              <a:buFont typeface="Wingdings" pitchFamily="2"/>
              <a:buChar char="n"/>
            </a:pPr>
            <a:r>
              <a:rPr lang="zh-TW">
                <a:latin typeface="Arial" pitchFamily="18"/>
              </a:rPr>
              <a:t>概念性驗證之關鍵數據</a:t>
            </a:r>
            <a:r>
              <a:rPr lang="en-US">
                <a:latin typeface="Arial" pitchFamily="18"/>
              </a:rPr>
              <a:t>(Pivotal Proof-of-Concept Data)</a:t>
            </a:r>
            <a:r>
              <a:rPr lang="zh-TW">
                <a:latin typeface="Arial" pitchFamily="18"/>
              </a:rPr>
              <a:t>：</a:t>
            </a:r>
            <a:r>
              <a:rPr lang="en-US">
                <a:latin typeface="Arial" pitchFamily="18"/>
              </a:rPr>
              <a:t> (</a:t>
            </a:r>
            <a:r>
              <a:rPr lang="zh-TW">
                <a:latin typeface="Arial" pitchFamily="18"/>
              </a:rPr>
              <a:t>務請提供</a:t>
            </a:r>
            <a:r>
              <a:rPr lang="en-US">
                <a:latin typeface="Arial" pitchFamily="18"/>
              </a:rPr>
              <a:t>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25DF6C94-5F04-43A4-AE67-2CEF3B6C434C}"/>
              </a:ext>
            </a:extLst>
          </p:cNvPr>
          <p:cNvSpPr txBox="1"/>
          <p:nvPr/>
        </p:nvSpPr>
        <p:spPr>
          <a:xfrm>
            <a:off x="9900455" y="6459787"/>
            <a:ext cx="1312026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E43239D-AF71-4001-B901-4B17D2633197}" type="slidenum">
              <a:t>6</a:t>
            </a:fld>
            <a:endParaRPr lang="en-US" sz="1050" b="0" i="0" u="none" strike="noStrike" kern="1200" cap="none" spc="0" baseline="0">
              <a:solidFill>
                <a:srgbClr val="FFFFFF"/>
              </a:solidFill>
              <a:uFillTx/>
              <a:latin typeface="Calibri"/>
              <a:ea typeface="新細明體" pitchFamily="18"/>
            </a:endParaRPr>
          </a:p>
        </p:txBody>
      </p:sp>
      <p:sp>
        <p:nvSpPr>
          <p:cNvPr id="3" name="標題 1">
            <a:extLst>
              <a:ext uri="{FF2B5EF4-FFF2-40B4-BE49-F238E27FC236}">
                <a16:creationId xmlns:a16="http://schemas.microsoft.com/office/drawing/2014/main" id="{0F995A88-13E1-4C8E-8D5E-8F2B2F2EE077}"/>
              </a:ext>
            </a:extLst>
          </p:cNvPr>
          <p:cNvSpPr txBox="1"/>
          <p:nvPr/>
        </p:nvSpPr>
        <p:spPr>
          <a:xfrm>
            <a:off x="2323536" y="-99395"/>
            <a:ext cx="7543800" cy="97460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1" compatLnSpc="1">
            <a:normAutofit/>
          </a:bodyPr>
          <a:lstStyle/>
          <a:p>
            <a:pPr marL="0" marR="0" lvl="0" indent="0" algn="ctr" defTabSz="914400" rtl="0" fontAlgn="auto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4000" b="1" i="0" u="none" strike="noStrike" kern="1200" cap="none" spc="-50" baseline="0">
                <a:solidFill>
                  <a:srgbClr val="404040"/>
                </a:solidFill>
                <a:uFillTx/>
                <a:latin typeface="Calibri Light"/>
                <a:ea typeface="微軟正黑體" pitchFamily="34"/>
              </a:rPr>
              <a:t>市場機會</a:t>
            </a:r>
            <a:endParaRPr lang="en-US" sz="4000" b="1" i="0" u="none" strike="noStrike" kern="1200" cap="none" spc="-50" baseline="0">
              <a:solidFill>
                <a:srgbClr val="404040"/>
              </a:solidFill>
              <a:uFillTx/>
              <a:latin typeface="Calibri" pitchFamily="34"/>
              <a:ea typeface="微軟正黑體" pitchFamily="34"/>
              <a:cs typeface="Calibri" pitchFamily="34"/>
            </a:endParaRPr>
          </a:p>
        </p:txBody>
      </p:sp>
      <p:sp>
        <p:nvSpPr>
          <p:cNvPr id="4" name="內容版面配置區 2">
            <a:extLst>
              <a:ext uri="{FF2B5EF4-FFF2-40B4-BE49-F238E27FC236}">
                <a16:creationId xmlns:a16="http://schemas.microsoft.com/office/drawing/2014/main" id="{013B90CD-6F9B-46AB-8811-48F9169D3492}"/>
              </a:ext>
            </a:extLst>
          </p:cNvPr>
          <p:cNvSpPr txBox="1"/>
          <p:nvPr/>
        </p:nvSpPr>
        <p:spPr>
          <a:xfrm>
            <a:off x="1127446" y="1268757"/>
            <a:ext cx="9937104" cy="481643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179999" marR="0" lvl="0" indent="-323999" algn="l" defTabSz="914400" rtl="0" fontAlgn="auto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20000"/>
              <a:buFont typeface="Wingdings" pitchFamily="2"/>
              <a:buChar char="n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市場潛力</a:t>
            </a:r>
            <a:r>
              <a:rPr lang="en-US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(Market Potential)</a:t>
            </a:r>
            <a:r>
              <a:rPr lang="zh-TW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：市場現況、需求、規模、市場定位、競爭優勢</a:t>
            </a:r>
            <a:endParaRPr lang="en-US" sz="2000" b="0" i="0" u="none" strike="noStrike" kern="1200" cap="none" spc="0" baseline="0">
              <a:solidFill>
                <a:srgbClr val="404040"/>
              </a:solidFill>
              <a:uFillTx/>
              <a:latin typeface="Arial" pitchFamily="18"/>
              <a:ea typeface="微軟正黑體" pitchFamily="34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        </a:t>
            </a:r>
          </a:p>
          <a:p>
            <a:pPr marL="179999" marR="0" lvl="0" indent="-323999" algn="l" defTabSz="914400" rtl="0" fontAlgn="auto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b="0" i="0" u="none" strike="noStrike" kern="1200" cap="none" spc="0" baseline="0">
              <a:solidFill>
                <a:srgbClr val="404040"/>
              </a:solidFill>
              <a:uFillTx/>
              <a:latin typeface="Arial" pitchFamily="18"/>
              <a:ea typeface="微軟正黑體" pitchFamily="34"/>
            </a:endParaRPr>
          </a:p>
          <a:p>
            <a:pPr marL="179999" marR="0" lvl="0" indent="-323999" algn="l" defTabSz="914400" rtl="0" fontAlgn="auto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b="0" i="0" u="none" strike="noStrike" kern="1200" cap="none" spc="0" baseline="0">
              <a:solidFill>
                <a:srgbClr val="404040"/>
              </a:solidFill>
              <a:uFillTx/>
              <a:latin typeface="Arial" pitchFamily="18"/>
              <a:ea typeface="微軟正黑體" pitchFamily="34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3">
            <a:extLst>
              <a:ext uri="{FF2B5EF4-FFF2-40B4-BE49-F238E27FC236}">
                <a16:creationId xmlns:a16="http://schemas.microsoft.com/office/drawing/2014/main" id="{88DBEF85-F498-4518-9177-438318ACD4FD}"/>
              </a:ext>
            </a:extLst>
          </p:cNvPr>
          <p:cNvSpPr txBox="1"/>
          <p:nvPr/>
        </p:nvSpPr>
        <p:spPr>
          <a:xfrm>
            <a:off x="9900455" y="6459787"/>
            <a:ext cx="1312026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3580FFC-045F-4CE4-B90C-670A15505F27}" type="slidenum">
              <a:t>7</a:t>
            </a:fld>
            <a:endParaRPr lang="en-US" sz="1050" b="0" i="0" u="none" strike="noStrike" kern="1200" cap="none" spc="0" baseline="0">
              <a:solidFill>
                <a:srgbClr val="FFFFFF"/>
              </a:solidFill>
              <a:uFillTx/>
              <a:latin typeface="Calibri"/>
              <a:ea typeface="新細明體" pitchFamily="18"/>
            </a:endParaRPr>
          </a:p>
        </p:txBody>
      </p:sp>
      <p:sp>
        <p:nvSpPr>
          <p:cNvPr id="3" name="標題 1">
            <a:extLst>
              <a:ext uri="{FF2B5EF4-FFF2-40B4-BE49-F238E27FC236}">
                <a16:creationId xmlns:a16="http://schemas.microsoft.com/office/drawing/2014/main" id="{3168E860-E476-4035-8FF1-B017C94DD2E2}"/>
              </a:ext>
            </a:extLst>
          </p:cNvPr>
          <p:cNvSpPr txBox="1"/>
          <p:nvPr/>
        </p:nvSpPr>
        <p:spPr>
          <a:xfrm>
            <a:off x="2323536" y="-99395"/>
            <a:ext cx="7543800" cy="97460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1" compatLnSpc="1">
            <a:normAutofit/>
          </a:bodyPr>
          <a:lstStyle/>
          <a:p>
            <a:pPr marL="0" marR="0" lvl="0" indent="0" algn="ctr" defTabSz="914400" rtl="0" fontAlgn="auto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4000" b="1" i="0" u="none" strike="noStrike" kern="1200" cap="none" spc="-50" baseline="0">
                <a:solidFill>
                  <a:srgbClr val="404040"/>
                </a:solidFill>
                <a:uFillTx/>
                <a:latin typeface="Calibri Light"/>
                <a:ea typeface="微軟正黑體" pitchFamily="34"/>
              </a:rPr>
              <a:t>競品分析</a:t>
            </a:r>
            <a:endParaRPr lang="en-US" sz="4000" b="1" i="0" u="none" strike="noStrike" kern="1200" cap="none" spc="-50" baseline="0">
              <a:solidFill>
                <a:srgbClr val="404040"/>
              </a:solidFill>
              <a:uFillTx/>
              <a:latin typeface="Calibri" pitchFamily="34"/>
              <a:ea typeface="微軟正黑體" pitchFamily="34"/>
              <a:cs typeface="Calibri" pitchFamily="34"/>
            </a:endParaRPr>
          </a:p>
        </p:txBody>
      </p:sp>
      <p:sp>
        <p:nvSpPr>
          <p:cNvPr id="4" name="內容版面配置區 2">
            <a:extLst>
              <a:ext uri="{FF2B5EF4-FFF2-40B4-BE49-F238E27FC236}">
                <a16:creationId xmlns:a16="http://schemas.microsoft.com/office/drawing/2014/main" id="{C806BA46-D4A5-4691-BD12-5F3D7F10AA38}"/>
              </a:ext>
            </a:extLst>
          </p:cNvPr>
          <p:cNvSpPr txBox="1"/>
          <p:nvPr/>
        </p:nvSpPr>
        <p:spPr>
          <a:xfrm>
            <a:off x="1199455" y="1268757"/>
            <a:ext cx="10013027" cy="481643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45720" rIns="0" bIns="45720" anchor="t" anchorCtr="0" compatLnSpc="1">
            <a:normAutofit/>
          </a:bodyPr>
          <a:lstStyle/>
          <a:p>
            <a:pPr marL="179999" marR="0" lvl="0" indent="-323999" algn="l" defTabSz="914400" rtl="0" fontAlgn="auto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20000"/>
              <a:buFont typeface="Wingdings" pitchFamily="2"/>
              <a:buChar char="n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競品規格比較與說明：如為醫材領域產品，請具體比較至少</a:t>
            </a:r>
            <a:r>
              <a:rPr lang="en-US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3</a:t>
            </a:r>
            <a:r>
              <a:rPr lang="zh-TW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項競品，並清楚說明與其他產品之差異化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3">
            <a:extLst>
              <a:ext uri="{FF2B5EF4-FFF2-40B4-BE49-F238E27FC236}">
                <a16:creationId xmlns:a16="http://schemas.microsoft.com/office/drawing/2014/main" id="{667EBDD7-AA9F-41B4-9783-1BAEF85D236B}"/>
              </a:ext>
            </a:extLst>
          </p:cNvPr>
          <p:cNvSpPr txBox="1"/>
          <p:nvPr/>
        </p:nvSpPr>
        <p:spPr>
          <a:xfrm>
            <a:off x="9900455" y="6459787"/>
            <a:ext cx="1312026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81974BC-0349-4E8A-94CF-00CBD4B640D8}" type="slidenum">
              <a:t>8</a:t>
            </a:fld>
            <a:endParaRPr lang="en-US" sz="1050" b="0" i="0" u="none" strike="noStrike" kern="1200" cap="none" spc="0" baseline="0">
              <a:solidFill>
                <a:srgbClr val="FFFFFF"/>
              </a:solidFill>
              <a:uFillTx/>
              <a:latin typeface="Calibri"/>
              <a:ea typeface="新細明體" pitchFamily="18"/>
            </a:endParaRPr>
          </a:p>
        </p:txBody>
      </p:sp>
      <p:sp>
        <p:nvSpPr>
          <p:cNvPr id="3" name="標題 1">
            <a:extLst>
              <a:ext uri="{FF2B5EF4-FFF2-40B4-BE49-F238E27FC236}">
                <a16:creationId xmlns:a16="http://schemas.microsoft.com/office/drawing/2014/main" id="{BF96F34E-8894-4451-97DE-3CA60814E3ED}"/>
              </a:ext>
            </a:extLst>
          </p:cNvPr>
          <p:cNvSpPr txBox="1"/>
          <p:nvPr/>
        </p:nvSpPr>
        <p:spPr>
          <a:xfrm>
            <a:off x="2323536" y="-99395"/>
            <a:ext cx="7543800" cy="97460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1" compatLnSpc="1">
            <a:normAutofit/>
          </a:bodyPr>
          <a:lstStyle/>
          <a:p>
            <a:pPr marL="0" marR="0" lvl="0" indent="0" algn="ctr" defTabSz="914400" rtl="0" fontAlgn="auto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4000" b="1" i="0" u="none" strike="noStrike" kern="1200" cap="none" spc="-50" baseline="0">
                <a:solidFill>
                  <a:srgbClr val="404040"/>
                </a:solidFill>
                <a:uFillTx/>
                <a:latin typeface="Calibri Light"/>
                <a:ea typeface="微軟正黑體" pitchFamily="34"/>
              </a:rPr>
              <a:t>專利說明</a:t>
            </a:r>
            <a:endParaRPr lang="en-US" sz="4000" b="1" i="0" u="none" strike="noStrike" kern="1200" cap="none" spc="-50" baseline="0">
              <a:solidFill>
                <a:srgbClr val="404040"/>
              </a:solidFill>
              <a:uFillTx/>
              <a:latin typeface="Calibri" pitchFamily="34"/>
              <a:ea typeface="微軟正黑體" pitchFamily="34"/>
              <a:cs typeface="Calibri" pitchFamily="34"/>
            </a:endParaRPr>
          </a:p>
        </p:txBody>
      </p:sp>
      <p:sp>
        <p:nvSpPr>
          <p:cNvPr id="4" name="內容版面配置區 2">
            <a:extLst>
              <a:ext uri="{FF2B5EF4-FFF2-40B4-BE49-F238E27FC236}">
                <a16:creationId xmlns:a16="http://schemas.microsoft.com/office/drawing/2014/main" id="{F18C668E-93E6-48D3-9BD6-64F79F188C14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176933" y="1268757"/>
            <a:ext cx="10729194" cy="4816437"/>
          </a:xfrm>
        </p:spPr>
        <p:txBody>
          <a:bodyPr/>
          <a:lstStyle/>
          <a:p>
            <a:pPr marL="179999" lvl="0" indent="-323999">
              <a:lnSpc>
                <a:spcPct val="100000"/>
              </a:lnSpc>
              <a:buSzPct val="120000"/>
              <a:buFont typeface="Wingdings" pitchFamily="2"/>
              <a:buChar char="n"/>
            </a:pPr>
            <a:r>
              <a:rPr lang="zh-TW">
                <a:latin typeface="Arial" pitchFamily="18"/>
              </a:rPr>
              <a:t>專利現況</a:t>
            </a:r>
            <a:r>
              <a:rPr lang="en-US">
                <a:latin typeface="Arial" pitchFamily="18"/>
              </a:rPr>
              <a:t>(Patent Status)</a:t>
            </a:r>
            <a:r>
              <a:rPr lang="zh-TW">
                <a:latin typeface="Arial" pitchFamily="18"/>
              </a:rPr>
              <a:t>：</a:t>
            </a:r>
            <a:endParaRPr lang="en-US">
              <a:latin typeface="Arial" pitchFamily="18"/>
            </a:endParaRPr>
          </a:p>
          <a:p>
            <a:pPr marL="292608" lvl="1" indent="0">
              <a:lnSpc>
                <a:spcPct val="100000"/>
              </a:lnSpc>
              <a:buNone/>
            </a:pPr>
            <a:endParaRPr lang="en-US">
              <a:latin typeface="Arial" pitchFamily="18"/>
            </a:endParaRPr>
          </a:p>
          <a:p>
            <a:pPr marL="578358" lvl="1" indent="-285750">
              <a:lnSpc>
                <a:spcPct val="100000"/>
              </a:lnSpc>
              <a:buSzPct val="120000"/>
              <a:buFont typeface="Wingdings" pitchFamily="2"/>
              <a:buChar char="l"/>
            </a:pPr>
            <a:r>
              <a:rPr lang="zh-TW">
                <a:latin typeface="Arial" pitchFamily="18"/>
              </a:rPr>
              <a:t>專利狀態：</a:t>
            </a:r>
            <a:r>
              <a:rPr lang="zh-TW">
                <a:latin typeface="新細明體" pitchFamily="18"/>
                <a:ea typeface="新細明體" pitchFamily="18"/>
              </a:rPr>
              <a:t>□</a:t>
            </a:r>
            <a:r>
              <a:rPr lang="en-US">
                <a:latin typeface="新細明體" pitchFamily="18"/>
                <a:ea typeface="新細明體" pitchFamily="18"/>
              </a:rPr>
              <a:t> </a:t>
            </a:r>
            <a:r>
              <a:rPr lang="zh-TW">
                <a:latin typeface="Arial" pitchFamily="18"/>
              </a:rPr>
              <a:t>尚未申請</a:t>
            </a:r>
            <a:r>
              <a:rPr lang="en-US">
                <a:latin typeface="Arial" pitchFamily="18"/>
              </a:rPr>
              <a:t>   </a:t>
            </a:r>
          </a:p>
          <a:p>
            <a:pPr marL="292608" lvl="1" indent="0">
              <a:lnSpc>
                <a:spcPct val="100000"/>
              </a:lnSpc>
              <a:buNone/>
              <a:tabLst>
                <a:tab pos="1703390" algn="l"/>
                <a:tab pos="2063745" algn="l"/>
              </a:tabLst>
            </a:pPr>
            <a:r>
              <a:rPr lang="en-US">
                <a:latin typeface="Arial" pitchFamily="18"/>
                <a:ea typeface="新細明體" pitchFamily="18"/>
              </a:rPr>
              <a:t>                       </a:t>
            </a:r>
            <a:r>
              <a:rPr lang="zh-TW">
                <a:latin typeface="新細明體" pitchFamily="18"/>
                <a:ea typeface="新細明體" pitchFamily="18"/>
              </a:rPr>
              <a:t>□</a:t>
            </a:r>
            <a:r>
              <a:rPr lang="en-US">
                <a:latin typeface="新細明體" pitchFamily="18"/>
                <a:ea typeface="新細明體" pitchFamily="18"/>
              </a:rPr>
              <a:t> </a:t>
            </a:r>
            <a:r>
              <a:rPr lang="zh-TW">
                <a:latin typeface="Arial" pitchFamily="18"/>
              </a:rPr>
              <a:t>已申請</a:t>
            </a:r>
            <a:r>
              <a:rPr lang="en-US">
                <a:latin typeface="Arial" pitchFamily="18"/>
              </a:rPr>
              <a:t> </a:t>
            </a:r>
            <a:r>
              <a:rPr lang="zh-TW">
                <a:latin typeface="Arial" pitchFamily="18"/>
              </a:rPr>
              <a:t>：專利申請國</a:t>
            </a:r>
            <a:r>
              <a:rPr lang="en-US">
                <a:latin typeface="Arial" pitchFamily="18"/>
              </a:rPr>
              <a:t>/</a:t>
            </a:r>
            <a:r>
              <a:rPr lang="zh-TW">
                <a:latin typeface="Arial" pitchFamily="18"/>
              </a:rPr>
              <a:t>申請時間</a:t>
            </a:r>
            <a:endParaRPr lang="en-US">
              <a:latin typeface="Arial" pitchFamily="18"/>
            </a:endParaRPr>
          </a:p>
          <a:p>
            <a:pPr marL="3049588" lvl="1" indent="-2757492">
              <a:lnSpc>
                <a:spcPct val="100000"/>
              </a:lnSpc>
              <a:buNone/>
              <a:tabLst>
                <a:tab pos="1703391" algn="l"/>
                <a:tab pos="2063746" algn="l"/>
              </a:tabLst>
            </a:pPr>
            <a:r>
              <a:rPr lang="en-US">
                <a:latin typeface="Arial" pitchFamily="18"/>
                <a:ea typeface="新細明體" pitchFamily="18"/>
              </a:rPr>
              <a:t>                       </a:t>
            </a:r>
            <a:r>
              <a:rPr lang="zh-TW">
                <a:latin typeface="新細明體" pitchFamily="18"/>
                <a:ea typeface="新細明體" pitchFamily="18"/>
              </a:rPr>
              <a:t>□</a:t>
            </a:r>
            <a:r>
              <a:rPr lang="en-US">
                <a:latin typeface="新細明體" pitchFamily="18"/>
                <a:ea typeface="新細明體" pitchFamily="18"/>
              </a:rPr>
              <a:t> </a:t>
            </a:r>
            <a:r>
              <a:rPr lang="zh-TW">
                <a:latin typeface="Arial" pitchFamily="18"/>
              </a:rPr>
              <a:t>已獲證</a:t>
            </a:r>
            <a:r>
              <a:rPr lang="en-US">
                <a:latin typeface="Arial" pitchFamily="18"/>
              </a:rPr>
              <a:t> </a:t>
            </a:r>
            <a:r>
              <a:rPr lang="zh-TW">
                <a:latin typeface="Arial" pitchFamily="18"/>
              </a:rPr>
              <a:t>：專利獲證字號</a:t>
            </a:r>
            <a:r>
              <a:rPr lang="en-US">
                <a:latin typeface="Arial" pitchFamily="18"/>
              </a:rPr>
              <a:t>/</a:t>
            </a:r>
            <a:r>
              <a:rPr lang="zh-TW">
                <a:latin typeface="Arial" pitchFamily="18"/>
              </a:rPr>
              <a:t>獲證時間</a:t>
            </a:r>
            <a:r>
              <a:rPr lang="en-US">
                <a:latin typeface="Arial" pitchFamily="18"/>
              </a:rPr>
              <a:t>/</a:t>
            </a:r>
            <a:r>
              <a:rPr lang="zh-TW">
                <a:latin typeface="Arial" pitchFamily="18"/>
              </a:rPr>
              <a:t>獲證國家</a:t>
            </a:r>
            <a:r>
              <a:rPr lang="en-US">
                <a:latin typeface="Arial" pitchFamily="18"/>
              </a:rPr>
              <a:t>/</a:t>
            </a:r>
            <a:r>
              <a:rPr lang="zh-TW">
                <a:latin typeface="Arial" pitchFamily="18"/>
              </a:rPr>
              <a:t>獲證專利之申 </a:t>
            </a:r>
            <a:r>
              <a:rPr lang="en-US">
                <a:latin typeface="Arial" pitchFamily="18"/>
              </a:rPr>
              <a:t>    </a:t>
            </a:r>
            <a:r>
              <a:rPr lang="zh-TW">
                <a:latin typeface="Arial" pitchFamily="18"/>
              </a:rPr>
              <a:t>請人與專利權人</a:t>
            </a:r>
            <a:r>
              <a:rPr lang="en-US">
                <a:latin typeface="Arial" pitchFamily="18"/>
              </a:rPr>
              <a:t>(assignee)</a:t>
            </a:r>
          </a:p>
          <a:p>
            <a:pPr marL="578358" lvl="1" indent="-285750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SzPct val="120000"/>
              <a:buFont typeface="Wingdings" pitchFamily="2"/>
              <a:buChar char="l"/>
            </a:pPr>
            <a:r>
              <a:rPr lang="zh-TW">
                <a:latin typeface="新細明體" pitchFamily="18"/>
                <a:ea typeface="新細明體" pitchFamily="18"/>
              </a:rPr>
              <a:t>□</a:t>
            </a:r>
            <a:r>
              <a:rPr lang="en-US">
                <a:latin typeface="Arial" pitchFamily="18"/>
              </a:rPr>
              <a:t> PA</a:t>
            </a:r>
            <a:r>
              <a:rPr lang="zh-TW">
                <a:latin typeface="Arial" pitchFamily="18"/>
              </a:rPr>
              <a:t>　</a:t>
            </a:r>
            <a:r>
              <a:rPr lang="zh-TW">
                <a:latin typeface="新細明體" pitchFamily="18"/>
                <a:ea typeface="新細明體" pitchFamily="18"/>
              </a:rPr>
              <a:t>□</a:t>
            </a:r>
            <a:r>
              <a:rPr lang="en-US">
                <a:latin typeface="新細明體" pitchFamily="18"/>
                <a:ea typeface="新細明體" pitchFamily="18"/>
              </a:rPr>
              <a:t> </a:t>
            </a:r>
            <a:r>
              <a:rPr lang="en-US">
                <a:latin typeface="Arial" pitchFamily="18"/>
              </a:rPr>
              <a:t>PCT</a:t>
            </a:r>
            <a:r>
              <a:rPr lang="zh-TW">
                <a:latin typeface="Arial" pitchFamily="18"/>
              </a:rPr>
              <a:t>　</a:t>
            </a:r>
            <a:r>
              <a:rPr lang="zh-TW">
                <a:latin typeface="新細明體" pitchFamily="18"/>
                <a:ea typeface="新細明體" pitchFamily="18"/>
              </a:rPr>
              <a:t>□</a:t>
            </a:r>
            <a:r>
              <a:rPr lang="en-US">
                <a:latin typeface="Arial" pitchFamily="18"/>
              </a:rPr>
              <a:t> TW</a:t>
            </a:r>
            <a:r>
              <a:rPr lang="zh-TW">
                <a:latin typeface="新細明體" pitchFamily="18"/>
                <a:ea typeface="新細明體" pitchFamily="18"/>
              </a:rPr>
              <a:t>　□</a:t>
            </a:r>
            <a:r>
              <a:rPr lang="en-US">
                <a:latin typeface="Arial" pitchFamily="18"/>
              </a:rPr>
              <a:t> US</a:t>
            </a:r>
            <a:r>
              <a:rPr lang="zh-TW">
                <a:latin typeface="新細明體" pitchFamily="18"/>
                <a:ea typeface="新細明體" pitchFamily="18"/>
              </a:rPr>
              <a:t>　 □</a:t>
            </a:r>
            <a:r>
              <a:rPr lang="en-US">
                <a:latin typeface="Arial" pitchFamily="18"/>
              </a:rPr>
              <a:t> EU</a:t>
            </a:r>
            <a:r>
              <a:rPr lang="zh-TW">
                <a:latin typeface="新細明體" pitchFamily="18"/>
                <a:ea typeface="新細明體" pitchFamily="18"/>
              </a:rPr>
              <a:t>　 □</a:t>
            </a:r>
            <a:r>
              <a:rPr lang="en-US">
                <a:latin typeface="Arial" pitchFamily="18"/>
              </a:rPr>
              <a:t> JP</a:t>
            </a:r>
            <a:r>
              <a:rPr lang="zh-TW">
                <a:latin typeface="新細明體" pitchFamily="18"/>
                <a:ea typeface="新細明體" pitchFamily="18"/>
              </a:rPr>
              <a:t>　 □</a:t>
            </a:r>
            <a:r>
              <a:rPr lang="en-US">
                <a:latin typeface="Arial" pitchFamily="18"/>
              </a:rPr>
              <a:t> Others</a:t>
            </a:r>
          </a:p>
          <a:p>
            <a:pPr marL="292608" lvl="1" indent="0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None/>
            </a:pPr>
            <a:r>
              <a:rPr lang="en-US">
                <a:latin typeface="Arial" pitchFamily="18"/>
              </a:rPr>
              <a:t>   (</a:t>
            </a:r>
            <a:r>
              <a:rPr lang="zh-TW">
                <a:latin typeface="Arial" pitchFamily="18"/>
              </a:rPr>
              <a:t>主要專利說明</a:t>
            </a:r>
            <a:r>
              <a:rPr lang="en-US">
                <a:latin typeface="Arial" pitchFamily="18"/>
              </a:rPr>
              <a:t>)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lang="en-US">
                <a:latin typeface="Arial" pitchFamily="18"/>
              </a:rPr>
              <a:t>   </a:t>
            </a:r>
          </a:p>
          <a:p>
            <a:pPr marL="0" lvl="0" indent="0">
              <a:lnSpc>
                <a:spcPct val="100000"/>
              </a:lnSpc>
              <a:buNone/>
            </a:pPr>
            <a:endParaRPr lang="en-US">
              <a:latin typeface="Arial" pitchFamily="18"/>
            </a:endParaRPr>
          </a:p>
          <a:p>
            <a:pPr marL="179999" lvl="0" indent="-323999">
              <a:lnSpc>
                <a:spcPct val="100000"/>
              </a:lnSpc>
              <a:buSzPct val="120000"/>
              <a:buFont typeface="Wingdings" pitchFamily="2"/>
              <a:buChar char="n"/>
            </a:pPr>
            <a:r>
              <a:rPr lang="zh-TW">
                <a:latin typeface="Arial" pitchFamily="18"/>
              </a:rPr>
              <a:t>後續專利布局</a:t>
            </a:r>
            <a:r>
              <a:rPr lang="en-US">
                <a:latin typeface="Arial" pitchFamily="18"/>
              </a:rPr>
              <a:t>(Future IP Deployment)</a:t>
            </a:r>
            <a:r>
              <a:rPr lang="zh-TW">
                <a:latin typeface="Arial" pitchFamily="18"/>
              </a:rPr>
              <a:t>：</a:t>
            </a:r>
            <a:endParaRPr lang="en-US">
              <a:latin typeface="Arial" pitchFamily="18"/>
            </a:endParaRPr>
          </a:p>
          <a:p>
            <a:pPr marL="179999" lvl="0" indent="-323999">
              <a:lnSpc>
                <a:spcPct val="100000"/>
              </a:lnSpc>
              <a:buSzPct val="120000"/>
              <a:buFont typeface="Wingdings" pitchFamily="2"/>
              <a:buChar char="n"/>
            </a:pPr>
            <a:endParaRPr lang="en-US">
              <a:latin typeface="Arial" pitchFamily="1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D285CAF6-01F5-4C3E-9AB4-6EE00CA647BB}"/>
              </a:ext>
            </a:extLst>
          </p:cNvPr>
          <p:cNvSpPr txBox="1"/>
          <p:nvPr/>
        </p:nvSpPr>
        <p:spPr>
          <a:xfrm>
            <a:off x="9900455" y="6459787"/>
            <a:ext cx="1312026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421F52B-E4FB-45EE-B228-A5FCC13E1C60}" type="slidenum">
              <a:t>9</a:t>
            </a:fld>
            <a:endParaRPr lang="en-US" sz="1050" b="0" i="0" u="none" strike="noStrike" kern="1200" cap="none" spc="0" baseline="0">
              <a:solidFill>
                <a:srgbClr val="FFFFFF"/>
              </a:solidFill>
              <a:uFillTx/>
              <a:latin typeface="Calibri"/>
              <a:ea typeface="新細明體" pitchFamily="18"/>
            </a:endParaRPr>
          </a:p>
        </p:txBody>
      </p:sp>
      <p:sp>
        <p:nvSpPr>
          <p:cNvPr id="3" name="標題 1">
            <a:extLst>
              <a:ext uri="{FF2B5EF4-FFF2-40B4-BE49-F238E27FC236}">
                <a16:creationId xmlns:a16="http://schemas.microsoft.com/office/drawing/2014/main" id="{B43FA787-3760-4367-8C03-3F922AD52FB3}"/>
              </a:ext>
            </a:extLst>
          </p:cNvPr>
          <p:cNvSpPr txBox="1"/>
          <p:nvPr/>
        </p:nvSpPr>
        <p:spPr>
          <a:xfrm>
            <a:off x="2323536" y="-99395"/>
            <a:ext cx="7543800" cy="97460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1" compatLnSpc="1">
            <a:normAutofit/>
          </a:bodyPr>
          <a:lstStyle/>
          <a:p>
            <a:pPr marL="0" marR="0" lvl="0" indent="0" algn="ctr" defTabSz="914400" rtl="0" fontAlgn="auto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4000" b="1" i="0" u="none" strike="noStrike" kern="1200" cap="none" spc="-50" baseline="0">
                <a:solidFill>
                  <a:srgbClr val="404040"/>
                </a:solidFill>
                <a:uFillTx/>
                <a:latin typeface="Calibri Light"/>
                <a:ea typeface="微軟正黑體" pitchFamily="34"/>
              </a:rPr>
              <a:t>法規評估</a:t>
            </a:r>
            <a:r>
              <a:rPr lang="en-US" sz="4000" b="1" i="0" u="none" strike="noStrike" kern="1200" cap="none" spc="-50" baseline="0">
                <a:solidFill>
                  <a:srgbClr val="404040"/>
                </a:solidFill>
                <a:uFillTx/>
                <a:latin typeface="Calibri Light"/>
                <a:ea typeface="微軟正黑體" pitchFamily="34"/>
              </a:rPr>
              <a:t>(</a:t>
            </a:r>
            <a:r>
              <a:rPr lang="zh-TW" sz="4000" b="1" i="0" u="none" strike="noStrike" kern="1200" cap="none" spc="-50" baseline="0">
                <a:solidFill>
                  <a:srgbClr val="404040"/>
                </a:solidFill>
                <a:uFillTx/>
                <a:latin typeface="Calibri Light"/>
                <a:ea typeface="微軟正黑體" pitchFamily="34"/>
              </a:rPr>
              <a:t>醫材</a:t>
            </a:r>
            <a:r>
              <a:rPr lang="en-US" sz="4000" b="1" i="0" u="none" strike="noStrike" kern="1200" cap="none" spc="-50" baseline="0">
                <a:solidFill>
                  <a:srgbClr val="404040"/>
                </a:solidFill>
                <a:uFillTx/>
                <a:latin typeface="Calibri Light"/>
                <a:ea typeface="微軟正黑體" pitchFamily="34"/>
              </a:rPr>
              <a:t>)</a:t>
            </a:r>
            <a:endParaRPr lang="en-US" sz="4000" b="1" i="0" u="none" strike="noStrike" kern="1200" cap="none" spc="-50" baseline="0">
              <a:solidFill>
                <a:srgbClr val="404040"/>
              </a:solidFill>
              <a:uFillTx/>
              <a:latin typeface="Calibri" pitchFamily="34"/>
              <a:ea typeface="微軟正黑體" pitchFamily="34"/>
              <a:cs typeface="Calibri" pitchFamily="34"/>
            </a:endParaRPr>
          </a:p>
        </p:txBody>
      </p:sp>
      <p:sp>
        <p:nvSpPr>
          <p:cNvPr id="4" name="內容版面配置區 2">
            <a:extLst>
              <a:ext uri="{FF2B5EF4-FFF2-40B4-BE49-F238E27FC236}">
                <a16:creationId xmlns:a16="http://schemas.microsoft.com/office/drawing/2014/main" id="{0C5505E0-4A3F-42DC-98A5-8230DAAD96EB}"/>
              </a:ext>
            </a:extLst>
          </p:cNvPr>
          <p:cNvSpPr txBox="1"/>
          <p:nvPr/>
        </p:nvSpPr>
        <p:spPr>
          <a:xfrm>
            <a:off x="1118384" y="1196748"/>
            <a:ext cx="10306211" cy="481643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179999" marR="0" lvl="0" indent="-323999" algn="l" defTabSz="914400" rtl="0" fontAlgn="auto" hangingPunct="1">
              <a:lnSpc>
                <a:spcPct val="14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20000"/>
              <a:buFont typeface="Wingdings" pitchFamily="2"/>
              <a:buChar char="n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分類分級</a:t>
            </a:r>
            <a:r>
              <a:rPr lang="en-US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(Classification)</a:t>
            </a:r>
            <a:r>
              <a:rPr lang="zh-TW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：</a:t>
            </a:r>
            <a:endParaRPr lang="en-US" sz="2000" b="0" i="0" u="none" strike="noStrike" kern="1200" cap="none" spc="0" baseline="0">
              <a:solidFill>
                <a:srgbClr val="404040"/>
              </a:solidFill>
              <a:uFillTx/>
              <a:latin typeface="Arial" pitchFamily="18"/>
              <a:ea typeface="微軟正黑體" pitchFamily="34"/>
            </a:endParaRPr>
          </a:p>
          <a:p>
            <a:pPr marL="292608" marR="0" lvl="1" indent="0" algn="l" defTabSz="914400" rtl="0" fontAlgn="auto" hangingPunct="1">
              <a:lnSpc>
                <a:spcPct val="140000"/>
              </a:lnSpc>
              <a:spcBef>
                <a:spcPts val="200"/>
              </a:spcBef>
              <a:spcAft>
                <a:spcPts val="4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1200" cap="none" spc="0" baseline="0">
                <a:solidFill>
                  <a:srgbClr val="404040"/>
                </a:solidFill>
                <a:uFillTx/>
                <a:latin typeface="Arial" pitchFamily="34"/>
                <a:ea typeface="標楷體" pitchFamily="65"/>
                <a:cs typeface="Times New Roman" pitchFamily="18"/>
              </a:rPr>
              <a:t>□</a:t>
            </a:r>
            <a:r>
              <a:rPr lang="zh-TW" sz="1800" b="0" i="0" u="none" strike="noStrike" kern="1200" cap="none" spc="0" baseline="0">
                <a:solidFill>
                  <a:srgbClr val="404040"/>
                </a:solidFill>
                <a:uFillTx/>
                <a:latin typeface="Arial" pitchFamily="34"/>
                <a:ea typeface="微軟正黑體" pitchFamily="34"/>
              </a:rPr>
              <a:t> </a:t>
            </a:r>
            <a:r>
              <a:rPr lang="en-US" sz="1800" b="0" i="0" u="none" strike="noStrike" kern="1200" cap="none" spc="0" baseline="0">
                <a:solidFill>
                  <a:srgbClr val="404040"/>
                </a:solidFill>
                <a:uFillTx/>
                <a:latin typeface="Arial" pitchFamily="34"/>
                <a:ea typeface="微軟正黑體" pitchFamily="34"/>
              </a:rPr>
              <a:t>I     </a:t>
            </a:r>
            <a:r>
              <a:rPr lang="zh-TW" sz="1800" b="0" i="0" u="none" strike="noStrike" kern="1200" cap="none" spc="0" baseline="0">
                <a:solidFill>
                  <a:srgbClr val="404040"/>
                </a:solidFill>
                <a:uFillTx/>
                <a:latin typeface="Arial" pitchFamily="34"/>
                <a:ea typeface="標楷體" pitchFamily="65"/>
                <a:cs typeface="Times New Roman" pitchFamily="18"/>
              </a:rPr>
              <a:t>□ </a:t>
            </a:r>
            <a:r>
              <a:rPr lang="en-US" sz="1800" b="0" i="0" u="none" strike="noStrike" kern="1200" cap="none" spc="0" baseline="0">
                <a:solidFill>
                  <a:srgbClr val="404040"/>
                </a:solidFill>
                <a:uFillTx/>
                <a:latin typeface="Arial" pitchFamily="34"/>
                <a:ea typeface="標楷體" pitchFamily="65"/>
              </a:rPr>
              <a:t>II     </a:t>
            </a:r>
            <a:r>
              <a:rPr lang="zh-TW" sz="1800" b="0" i="0" u="none" strike="noStrike" kern="1200" cap="none" spc="0" baseline="0">
                <a:solidFill>
                  <a:srgbClr val="404040"/>
                </a:solidFill>
                <a:uFillTx/>
                <a:latin typeface="Arial" pitchFamily="34"/>
                <a:ea typeface="標楷體" pitchFamily="65"/>
                <a:cs typeface="Times New Roman" pitchFamily="18"/>
              </a:rPr>
              <a:t>□ </a:t>
            </a:r>
            <a:r>
              <a:rPr lang="en-US" sz="1800" b="0" i="0" u="none" strike="noStrike" kern="1200" cap="none" spc="0" baseline="0">
                <a:solidFill>
                  <a:srgbClr val="404040"/>
                </a:solidFill>
                <a:uFillTx/>
                <a:latin typeface="Arial" pitchFamily="34"/>
                <a:ea typeface="標楷體" pitchFamily="65"/>
              </a:rPr>
              <a:t>III</a:t>
            </a:r>
            <a:endParaRPr lang="en-US" sz="1800" b="0" i="0" u="none" strike="noStrike" kern="1200" cap="none" spc="0" baseline="0">
              <a:solidFill>
                <a:srgbClr val="404040"/>
              </a:solidFill>
              <a:uFillTx/>
              <a:latin typeface="Arial" pitchFamily="34"/>
              <a:ea typeface="微軟正黑體" pitchFamily="34"/>
            </a:endParaRPr>
          </a:p>
          <a:p>
            <a:pPr marL="179999" marR="0" lvl="0" indent="-323999" algn="l" defTabSz="914400" rtl="0" fontAlgn="auto" hangingPunct="1">
              <a:lnSpc>
                <a:spcPct val="14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20000"/>
              <a:buFont typeface="Wingdings" pitchFamily="2"/>
              <a:buChar char="n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法規途徑</a:t>
            </a:r>
            <a:r>
              <a:rPr lang="en-US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/</a:t>
            </a:r>
            <a:r>
              <a:rPr lang="zh-TW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策略</a:t>
            </a:r>
            <a:r>
              <a:rPr lang="en-US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(Regulatory Pathway)</a:t>
            </a:r>
            <a:r>
              <a:rPr lang="zh-TW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：</a:t>
            </a:r>
            <a:endParaRPr lang="en-US" sz="2000" b="0" i="0" u="none" strike="noStrike" kern="1200" cap="none" spc="0" baseline="0">
              <a:solidFill>
                <a:srgbClr val="404040"/>
              </a:solidFill>
              <a:uFillTx/>
              <a:latin typeface="Arial" pitchFamily="18"/>
              <a:ea typeface="微軟正黑體" pitchFamily="34"/>
            </a:endParaRPr>
          </a:p>
          <a:p>
            <a:pPr marL="204121" marR="0" lvl="1" indent="0" algn="l" defTabSz="914400" rtl="0" fontAlgn="auto" hangingPunct="1">
              <a:lnSpc>
                <a:spcPct val="140000"/>
              </a:lnSpc>
              <a:spcBef>
                <a:spcPts val="200"/>
              </a:spcBef>
              <a:spcAft>
                <a:spcPts val="4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1200" cap="none" spc="0" baseline="0">
                <a:solidFill>
                  <a:srgbClr val="404040"/>
                </a:solidFill>
                <a:uFillTx/>
                <a:latin typeface="Arial" pitchFamily="34"/>
                <a:ea typeface="標楷體" pitchFamily="65"/>
                <a:cs typeface="Times New Roman" pitchFamily="18"/>
              </a:rPr>
              <a:t>□ </a:t>
            </a:r>
            <a:r>
              <a:rPr lang="en-US" sz="1800" b="0" i="0" u="none" strike="noStrike" kern="1200" cap="none" spc="0" baseline="0">
                <a:solidFill>
                  <a:srgbClr val="404040"/>
                </a:solidFill>
                <a:uFillTx/>
                <a:latin typeface="Arial" pitchFamily="34"/>
                <a:ea typeface="微軟正黑體" pitchFamily="34"/>
                <a:cs typeface="Arial" pitchFamily="34"/>
              </a:rPr>
              <a:t>510(k) (Premarket Notification)  </a:t>
            </a:r>
            <a:r>
              <a:rPr lang="zh-TW" sz="1800" b="0" i="0" u="none" strike="noStrike" kern="1200" cap="none" spc="0" baseline="0">
                <a:solidFill>
                  <a:srgbClr val="7F7F7F"/>
                </a:solidFill>
                <a:uFillTx/>
                <a:latin typeface="Arial" pitchFamily="34"/>
                <a:ea typeface="微軟正黑體" pitchFamily="34"/>
                <a:cs typeface="Arial" pitchFamily="34"/>
              </a:rPr>
              <a:t>勾選此項須於【競品分析】提出合宜的實質比對品</a:t>
            </a:r>
            <a:endParaRPr lang="en-US" sz="1800" b="0" i="0" u="none" strike="noStrike" kern="1200" cap="none" spc="0" baseline="0">
              <a:solidFill>
                <a:srgbClr val="7F7F7F"/>
              </a:solidFill>
              <a:uFillTx/>
              <a:latin typeface="Arial" pitchFamily="34"/>
              <a:ea typeface="微軟正黑體" pitchFamily="34"/>
              <a:cs typeface="Arial" pitchFamily="34"/>
            </a:endParaRPr>
          </a:p>
          <a:p>
            <a:pPr marL="204121" marR="0" lvl="1" indent="0" algn="l" defTabSz="914400" rtl="0" fontAlgn="auto" hangingPunct="1">
              <a:lnSpc>
                <a:spcPct val="140000"/>
              </a:lnSpc>
              <a:spcBef>
                <a:spcPts val="200"/>
              </a:spcBef>
              <a:spcAft>
                <a:spcPts val="4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1200" cap="none" spc="0" baseline="0">
                <a:solidFill>
                  <a:srgbClr val="404040"/>
                </a:solidFill>
                <a:uFillTx/>
                <a:latin typeface="Arial" pitchFamily="34"/>
                <a:ea typeface="標楷體" pitchFamily="65"/>
                <a:cs typeface="Times New Roman" pitchFamily="18"/>
              </a:rPr>
              <a:t>□ </a:t>
            </a:r>
            <a:r>
              <a:rPr lang="en-US" sz="1800" b="0" i="0" u="none" strike="noStrike" kern="1200" cap="none" spc="0" baseline="0">
                <a:solidFill>
                  <a:srgbClr val="404040"/>
                </a:solidFill>
                <a:uFillTx/>
                <a:latin typeface="Arial" pitchFamily="34"/>
                <a:ea typeface="微軟正黑體" pitchFamily="34"/>
                <a:cs typeface="Arial" pitchFamily="34"/>
              </a:rPr>
              <a:t>PMA (Premarket Approval)</a:t>
            </a:r>
          </a:p>
          <a:p>
            <a:pPr marL="204121" marR="0" lvl="1" indent="0" algn="l" defTabSz="914400" rtl="0" fontAlgn="auto" hangingPunct="1">
              <a:lnSpc>
                <a:spcPct val="140000"/>
              </a:lnSpc>
              <a:spcBef>
                <a:spcPts val="200"/>
              </a:spcBef>
              <a:spcAft>
                <a:spcPts val="4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1200" cap="none" spc="0" baseline="0">
                <a:solidFill>
                  <a:srgbClr val="404040"/>
                </a:solidFill>
                <a:uFillTx/>
                <a:latin typeface="Arial" pitchFamily="34"/>
                <a:ea typeface="標楷體" pitchFamily="65"/>
                <a:cs typeface="Times New Roman" pitchFamily="18"/>
              </a:rPr>
              <a:t>□ </a:t>
            </a:r>
            <a:r>
              <a:rPr lang="en-US" sz="1800" b="0" i="0" u="none" strike="noStrike" kern="1200" cap="none" spc="0" baseline="0">
                <a:solidFill>
                  <a:srgbClr val="404040"/>
                </a:solidFill>
                <a:uFillTx/>
                <a:latin typeface="Arial" pitchFamily="34"/>
                <a:ea typeface="微軟正黑體" pitchFamily="34"/>
                <a:cs typeface="Arial" pitchFamily="34"/>
              </a:rPr>
              <a:t>De Novo (Evaluation of Automatic Class III Designation)</a:t>
            </a:r>
          </a:p>
          <a:p>
            <a:pPr marL="179999" marR="0" lvl="0" indent="-323999" algn="l" defTabSz="914400" rtl="0" fontAlgn="auto" hangingPunct="1">
              <a:lnSpc>
                <a:spcPct val="14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20000"/>
              <a:buFont typeface="Wingdings" pitchFamily="2"/>
              <a:buChar char="n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採認標準</a:t>
            </a:r>
            <a:r>
              <a:rPr lang="en-US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(Recognized Standard)</a:t>
            </a:r>
            <a:r>
              <a:rPr lang="zh-TW" sz="2000" b="0" i="0" u="none" strike="noStrike" kern="1200" cap="none" spc="0" baseline="0">
                <a:solidFill>
                  <a:srgbClr val="404040"/>
                </a:solidFill>
                <a:uFillTx/>
                <a:latin typeface="Arial" pitchFamily="18"/>
                <a:ea typeface="微軟正黑體" pitchFamily="34"/>
              </a:rPr>
              <a:t>：</a:t>
            </a:r>
            <a:endParaRPr lang="en-US" sz="2000" b="0" i="0" u="none" strike="noStrike" kern="1200" cap="none" spc="0" baseline="0">
              <a:solidFill>
                <a:srgbClr val="404040"/>
              </a:solidFill>
              <a:uFillTx/>
              <a:latin typeface="Arial" pitchFamily="18"/>
              <a:ea typeface="微軟正黑體" pitchFamily="34"/>
            </a:endParaRPr>
          </a:p>
          <a:p>
            <a:pPr marL="204121" marR="0" lvl="1" indent="0" algn="l" defTabSz="914400" rtl="0" fontAlgn="auto" hangingPunct="1">
              <a:lnSpc>
                <a:spcPct val="140000"/>
              </a:lnSpc>
              <a:spcBef>
                <a:spcPts val="200"/>
              </a:spcBef>
              <a:spcAft>
                <a:spcPts val="4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600" b="0" i="0" u="none" strike="noStrike" kern="1200" cap="none" spc="0" baseline="0">
                <a:solidFill>
                  <a:srgbClr val="404040"/>
                </a:solidFill>
                <a:uFillTx/>
                <a:latin typeface="Arial" pitchFamily="34"/>
                <a:ea typeface="標楷體" pitchFamily="65"/>
                <a:cs typeface="Times New Roman" pitchFamily="18"/>
              </a:rPr>
              <a:t>□ </a:t>
            </a:r>
            <a:r>
              <a:rPr lang="en-US" sz="1800" b="0" i="0" u="none" strike="noStrike" kern="1200" cap="none" spc="0" baseline="0">
                <a:solidFill>
                  <a:srgbClr val="404040"/>
                </a:solidFill>
                <a:uFillTx/>
                <a:latin typeface="Arial" pitchFamily="34"/>
                <a:ea typeface="微軟正黑體" pitchFamily="34"/>
                <a:cs typeface="Arial" pitchFamily="34"/>
              </a:rPr>
              <a:t>Guidance</a:t>
            </a:r>
          </a:p>
          <a:p>
            <a:pPr marL="204121" marR="0" lvl="1" indent="0" algn="l" defTabSz="914400" rtl="0" fontAlgn="auto" hangingPunct="1">
              <a:lnSpc>
                <a:spcPct val="140000"/>
              </a:lnSpc>
              <a:spcBef>
                <a:spcPts val="200"/>
              </a:spcBef>
              <a:spcAft>
                <a:spcPts val="4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600" b="0" i="0" u="none" strike="noStrike" kern="1200" cap="none" spc="0" baseline="0">
                <a:solidFill>
                  <a:srgbClr val="404040"/>
                </a:solidFill>
                <a:uFillTx/>
                <a:latin typeface="Arial" pitchFamily="34"/>
                <a:ea typeface="標楷體" pitchFamily="65"/>
                <a:cs typeface="Times New Roman" pitchFamily="18"/>
              </a:rPr>
              <a:t>□ </a:t>
            </a:r>
            <a:r>
              <a:rPr lang="en-US" sz="1800" b="0" i="0" u="none" strike="noStrike" kern="1200" cap="none" spc="0" baseline="0">
                <a:solidFill>
                  <a:srgbClr val="404040"/>
                </a:solidFill>
                <a:uFillTx/>
                <a:latin typeface="Arial" pitchFamily="34"/>
                <a:ea typeface="微軟正黑體" pitchFamily="34"/>
                <a:cs typeface="Arial" pitchFamily="34"/>
              </a:rPr>
              <a:t>CLSI</a:t>
            </a:r>
            <a:r>
              <a:rPr lang="zh-TW" sz="1800" b="0" i="0" u="none" strike="noStrike" kern="1200" cap="none" spc="0" baseline="0">
                <a:solidFill>
                  <a:srgbClr val="404040"/>
                </a:solidFill>
                <a:uFillTx/>
                <a:latin typeface="Arial" pitchFamily="34"/>
                <a:ea typeface="微軟正黑體" pitchFamily="34"/>
                <a:cs typeface="Arial" pitchFamily="34"/>
              </a:rPr>
              <a:t>、</a:t>
            </a:r>
            <a:r>
              <a:rPr lang="en-US" sz="1800" b="0" i="0" u="none" strike="noStrike" kern="1200" cap="none" spc="0" baseline="0">
                <a:solidFill>
                  <a:srgbClr val="404040"/>
                </a:solidFill>
                <a:uFillTx/>
                <a:latin typeface="Arial" pitchFamily="34"/>
                <a:ea typeface="微軟正黑體" pitchFamily="34"/>
                <a:cs typeface="Arial" pitchFamily="34"/>
              </a:rPr>
              <a:t>ISO10993</a:t>
            </a:r>
            <a:r>
              <a:rPr lang="zh-TW" sz="1800" b="0" i="0" u="none" strike="noStrike" kern="1200" cap="none" spc="0" baseline="0">
                <a:solidFill>
                  <a:srgbClr val="404040"/>
                </a:solidFill>
                <a:uFillTx/>
                <a:latin typeface="Arial" pitchFamily="34"/>
                <a:ea typeface="微軟正黑體" pitchFamily="34"/>
                <a:cs typeface="Arial" pitchFamily="34"/>
              </a:rPr>
              <a:t>、</a:t>
            </a:r>
            <a:r>
              <a:rPr lang="en-US" sz="1800" b="0" i="0" u="none" strike="noStrike" kern="1200" cap="none" spc="0" baseline="0">
                <a:solidFill>
                  <a:srgbClr val="404040"/>
                </a:solidFill>
                <a:uFillTx/>
                <a:latin typeface="Arial" pitchFamily="34"/>
                <a:ea typeface="微軟正黑體" pitchFamily="34"/>
                <a:cs typeface="Arial" pitchFamily="34"/>
              </a:rPr>
              <a:t>IEC60601</a:t>
            </a:r>
            <a:r>
              <a:rPr lang="zh-TW" sz="1800" b="0" i="0" u="none" strike="noStrike" kern="1200" cap="none" spc="0" baseline="0">
                <a:solidFill>
                  <a:srgbClr val="404040"/>
                </a:solidFill>
                <a:uFillTx/>
                <a:latin typeface="Arial" pitchFamily="34"/>
                <a:ea typeface="微軟正黑體" pitchFamily="34"/>
                <a:cs typeface="Arial" pitchFamily="34"/>
              </a:rPr>
              <a:t>、</a:t>
            </a:r>
            <a:r>
              <a:rPr lang="en-US" sz="1800" b="0" i="0" u="none" strike="noStrike" kern="1200" cap="none" spc="0" baseline="0">
                <a:solidFill>
                  <a:srgbClr val="404040"/>
                </a:solidFill>
                <a:uFillTx/>
                <a:latin typeface="Arial" pitchFamily="34"/>
                <a:ea typeface="微軟正黑體" pitchFamily="34"/>
                <a:cs typeface="Arial" pitchFamily="34"/>
              </a:rPr>
              <a:t>IEC62366</a:t>
            </a:r>
            <a:r>
              <a:rPr lang="zh-TW" sz="1800" b="0" i="0" u="none" strike="noStrike" kern="1200" cap="none" spc="0" baseline="0">
                <a:solidFill>
                  <a:srgbClr val="404040"/>
                </a:solidFill>
                <a:uFillTx/>
                <a:latin typeface="Arial" pitchFamily="34"/>
                <a:ea typeface="微軟正黑體" pitchFamily="34"/>
                <a:cs typeface="Arial" pitchFamily="34"/>
              </a:rPr>
              <a:t>、</a:t>
            </a:r>
            <a:r>
              <a:rPr lang="en-US" sz="1800" b="0" i="0" u="none" strike="noStrike" kern="1200" cap="none" spc="0" baseline="0">
                <a:solidFill>
                  <a:srgbClr val="404040"/>
                </a:solidFill>
                <a:uFillTx/>
                <a:latin typeface="Arial" pitchFamily="34"/>
                <a:ea typeface="微軟正黑體" pitchFamily="34"/>
                <a:cs typeface="Arial" pitchFamily="34"/>
              </a:rPr>
              <a:t>ISO14971…..</a:t>
            </a:r>
          </a:p>
          <a:p>
            <a:pPr marL="0" marR="0" lvl="0" indent="0" algn="l" defTabSz="914400" rtl="0" fontAlgn="auto" hangingPunct="1">
              <a:lnSpc>
                <a:spcPct val="140000"/>
              </a:lnSpc>
              <a:spcBef>
                <a:spcPts val="1200"/>
              </a:spcBef>
              <a:spcAft>
                <a:spcPts val="2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b="0" i="0" u="none" strike="noStrike" kern="1200" cap="none" spc="0" baseline="0">
              <a:solidFill>
                <a:srgbClr val="404040"/>
              </a:solidFill>
              <a:uFillTx/>
              <a:latin typeface="Arial" pitchFamily="18"/>
              <a:ea typeface="微軟正黑體" pitchFamily="34"/>
            </a:endParaRPr>
          </a:p>
          <a:p>
            <a:pPr marL="0" marR="0" lvl="0" indent="0" algn="l" defTabSz="914400" rtl="0" fontAlgn="auto" hangingPunct="1">
              <a:lnSpc>
                <a:spcPct val="140000"/>
              </a:lnSpc>
              <a:spcBef>
                <a:spcPts val="1200"/>
              </a:spcBef>
              <a:spcAft>
                <a:spcPts val="2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b="0" i="0" u="none" strike="noStrike" kern="1200" cap="none" spc="0" baseline="0">
              <a:solidFill>
                <a:srgbClr val="404040"/>
              </a:solidFill>
              <a:uFillTx/>
              <a:latin typeface="Arial" pitchFamily="18"/>
              <a:ea typeface="微軟正黑體" pitchFamily="3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回顧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12689</TotalTime>
  <Words>672</Words>
  <Application>Microsoft Office PowerPoint</Application>
  <PresentationFormat>寬螢幕</PresentationFormat>
  <Paragraphs>148</Paragraphs>
  <Slides>14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24" baseType="lpstr">
      <vt:lpstr>Aptos</vt:lpstr>
      <vt:lpstr>微軟正黑體</vt:lpstr>
      <vt:lpstr>新細明體</vt:lpstr>
      <vt:lpstr>標楷體</vt:lpstr>
      <vt:lpstr>Arial</vt:lpstr>
      <vt:lpstr>Calibri</vt:lpstr>
      <vt:lpstr>Calibri Light</vt:lpstr>
      <vt:lpstr>Times New Roman</vt:lpstr>
      <vt:lpstr>Wingdings</vt:lpstr>
      <vt:lpstr>回顧</vt:lpstr>
      <vt:lpstr>  115年生醫創新技術協作平台服務計畫 提案簡報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03.初審簡報檔</dc:title>
  <dc:creator>user</dc:creator>
  <cp:keywords>初審;PI簡報</cp:keywords>
  <cp:lastModifiedBy>user</cp:lastModifiedBy>
  <cp:revision>636</cp:revision>
  <cp:lastPrinted>2026-01-22T08:51:21Z</cp:lastPrinted>
  <dcterms:created xsi:type="dcterms:W3CDTF">2011-07-11T06:15:46Z</dcterms:created>
  <dcterms:modified xsi:type="dcterms:W3CDTF">2026-02-26T02:34:15Z</dcterms:modified>
</cp:coreProperties>
</file>