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7" r:id="rId3"/>
    <p:sldId id="280" r:id="rId4"/>
    <p:sldId id="281" r:id="rId5"/>
    <p:sldId id="278" r:id="rId6"/>
    <p:sldId id="292" r:id="rId7"/>
    <p:sldId id="276" r:id="rId8"/>
    <p:sldId id="293" r:id="rId9"/>
    <p:sldId id="296" r:id="rId10"/>
    <p:sldId id="475" r:id="rId11"/>
    <p:sldId id="476" r:id="rId12"/>
    <p:sldId id="478" r:id="rId13"/>
    <p:sldId id="468" r:id="rId14"/>
  </p:sldIdLst>
  <p:sldSz cx="12192000" cy="6858000"/>
  <p:notesSz cx="6734175" cy="98679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1" autoAdjust="0"/>
    <p:restoredTop sz="96834" autoAdjust="0"/>
  </p:normalViewPr>
  <p:slideViewPr>
    <p:cSldViewPr snapToGrid="0">
      <p:cViewPr varScale="1">
        <p:scale>
          <a:sx n="50" d="100"/>
          <a:sy n="50" d="100"/>
        </p:scale>
        <p:origin x="67" y="4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5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2021年9月6日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5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14475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2021年9月6日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820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3418" y="4748927"/>
            <a:ext cx="5387340" cy="3885486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14475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D858614-A53B-47A3-ABDB-4679BE904D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73B447E-F282-47FA-8B62-72AE592058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670212-C92F-4FEA-A238-107A2B2A1DCD}"/>
              </a:ext>
            </a:extLst>
          </p:cNvPr>
          <p:cNvSpPr txBox="1"/>
          <p:nvPr/>
        </p:nvSpPr>
        <p:spPr>
          <a:xfrm>
            <a:off x="3814478" y="9372790"/>
            <a:ext cx="2918140" cy="495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754" tIns="45377" rIns="90754" bIns="45377" anchor="b" anchorCtr="0" compatLnSpc="1">
            <a:noAutofit/>
          </a:bodyPr>
          <a:lstStyle/>
          <a:p>
            <a:pPr algn="r" defTabSz="9075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1F84A-7670-48DF-934D-E795596FB521}" type="slidenum">
              <a:pPr algn="r" defTabSz="90754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20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35FE9C4-59B4-4AD9-BCAF-FF66D1DF51F3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BC55C2-BE8A-4EAF-A1D4-80EA2610B397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E740C7-CDC9-4AAD-B965-D6F26E788320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AD936DE-5D38-46D0-9BE5-8BA3B33416FE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F2A899C-F004-405A-BF83-560E224F35FE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90E788-03C8-40B7-8AE9-C9ECC294DED5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98E7B6-A385-4EF7-8B94-B57AC5684D4E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17AACFF-4F19-463F-A028-C64F0959348B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A6F7E3-D9D2-40AE-B28C-D99082FA967D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85C29E-EC4B-4879-995C-442C7161D43F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F1490183-26AB-417D-892D-5B3EB964CA44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7BCDE31-A98F-4AB2-B770-3D9816FB769F}" type="datetime2">
              <a:rPr lang="zh-TW" altLang="en-US" smtClean="0"/>
              <a:t>2021年9月6日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</a:t>
            </a:r>
            <a:r>
              <a:rPr lang="zh-TW" altLang="en-US" sz="2300" b="1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機構</a:t>
            </a:r>
            <a:r>
              <a:rPr lang="zh-TW" altLang="en-US" sz="2300" b="1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臺北醫學大學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110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487916" y="6331481"/>
            <a:ext cx="291136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本構想書請勿超過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近三年內是否有執行其他研究計畫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□是，請務必填寫附件表格；□否</a:t>
            </a:r>
            <a:endParaRPr lang="en-US" altLang="zh-TW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□否；□是，請於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五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個案經費表揭露說明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BD1E987-C99D-4B2A-B920-4650E171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077574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4513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6174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649196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166125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36599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未來使用於新創公司之模式自評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067129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64506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預計申請時間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5"/>
            <a:ext cx="10972800" cy="43891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若有智財共有之情形，應取得通過補助個案需運用智財權所有發明人之權益分配協議，及共有單位之智財協議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，並提出</a:t>
            </a:r>
            <a:r>
              <a:rPr lang="zh-TW" altLang="zh-TW" sz="1800" b="1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證明文件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，於個案出場時依前揭協議進行技術股分配事宜。</a:t>
            </a:r>
            <a:endParaRPr lang="en-US" altLang="zh-TW" sz="1800" dirty="0"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zh-TW" altLang="en-US" sz="18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9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附件三、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核心技術相關之關鍵論文，請條列說明，至多五篇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80978"/>
              </p:ext>
            </p:extLst>
          </p:nvPr>
        </p:nvGraphicFramePr>
        <p:xfrm>
          <a:off x="703700" y="2665865"/>
          <a:ext cx="10878700" cy="2563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76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71682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604742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87068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46464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起迄頁數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BB805E-5D6A-4DD2-8694-51676E4F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57A0B1-1BD5-44E6-9788-BD4069A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599" y="1935480"/>
            <a:ext cx="11420475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說明產品市場供應鏈上下游、競爭者分析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D08A25-F67C-43D5-A0D9-221F37F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06EE65-74A9-4BED-841E-F0E64EF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請說明預計新創團隊之成員與職掌（務必包括計畫主持人、技術開發人員、具業界經驗商業發展人員）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553B3D-D634-4775-A384-66F0B9D3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333015"/>
              </p:ext>
            </p:extLst>
          </p:nvPr>
        </p:nvGraphicFramePr>
        <p:xfrm>
          <a:off x="408000" y="1713187"/>
          <a:ext cx="11376000" cy="479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224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757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997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9369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1260349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3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13612"/>
            <a:ext cx="10972800" cy="780188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個案經費說明 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除拔尖案外，請勿超過八百萬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此會議目標的簡要概述：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議程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預期結果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8698"/>
              </p:ext>
            </p:extLst>
          </p:nvPr>
        </p:nvGraphicFramePr>
        <p:xfrm>
          <a:off x="533400" y="1226410"/>
          <a:ext cx="11306628" cy="492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214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BP</a:t>
                      </a:r>
                      <a:r>
                        <a:rPr kumimoji="0" lang="zh-TW" altLang="en-US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6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耗材、物品、圖書、研究 </a:t>
                      </a:r>
                      <a:b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21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42240" algn="l">
                        <a:lnSpc>
                          <a:spcPct val="100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移地研究或參訪差旅費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國際合作研究出國差旅費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533400" y="6182314"/>
            <a:ext cx="11214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3369C4D0-D0E2-4C04-9470-877ACDA9F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03553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 dirty="0">
                <a:latin typeface="新細明體" pitchFamily="18"/>
              </a:rPr>
              <a:t>附件一、</a:t>
            </a:r>
            <a:r>
              <a:rPr lang="zh-TW" sz="4000" b="1" dirty="0">
                <a:latin typeface="新細明體" pitchFamily="18"/>
              </a:rPr>
              <a:t>過去</a:t>
            </a:r>
            <a:r>
              <a:rPr lang="zh-TW" altLang="en-US" sz="4000" b="1" dirty="0">
                <a:latin typeface="新細明體" pitchFamily="18"/>
              </a:rPr>
              <a:t>三</a:t>
            </a:r>
            <a:r>
              <a:rPr lang="zh-TW" sz="4000" b="1" dirty="0">
                <a:latin typeface="新細明體" pitchFamily="18"/>
              </a:rPr>
              <a:t>年計畫補助狀況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31920"/>
              </p:ext>
            </p:extLst>
          </p:nvPr>
        </p:nvGraphicFramePr>
        <p:xfrm>
          <a:off x="443928" y="2083820"/>
          <a:ext cx="11278175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70624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24583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25788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科技部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560172" y="405368"/>
            <a:ext cx="4550863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 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800099" y="1473086"/>
            <a:ext cx="105918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請務必詳實填寫近三年所有研究計畫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，不限於執行本部計畫者。若涉及國外、大陸地區及港澳，請依各該主管機關相關法令規定辦理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083300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註：上表計畫補助狀況請務必同步於本部學術研發服務網更新，以利查對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8C886F-77EB-45DA-8751-5D42D83A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1565</TotalTime>
  <Words>1349</Words>
  <Application>Microsoft Office PowerPoint</Application>
  <PresentationFormat>寬螢幕</PresentationFormat>
  <Paragraphs>204</Paragraphs>
  <Slides>13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Microsoft JhengHei Light</vt:lpstr>
      <vt:lpstr>Microsoft JhengHei UI</vt:lpstr>
      <vt:lpstr>細明體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腦力激盪簡報</vt:lpstr>
      <vt:lpstr>111年第1梯次科研創業計畫個案構想書(萌芽案)</vt:lpstr>
      <vt:lpstr>(一)核心技術原創性及技術發展里程碑</vt:lpstr>
      <vt:lpstr>(一)核心技術原創性及技術發展里程碑</vt:lpstr>
      <vt:lpstr>(二)商業發展規劃 </vt:lpstr>
      <vt:lpstr>(二)商業發展規劃 </vt:lpstr>
      <vt:lpstr>(三)創業團隊組成</vt:lpstr>
      <vt:lpstr>(四)自提查核點</vt:lpstr>
      <vt:lpstr>(五)個案經費說明 (除拔尖案外，請勿超過八百萬)</vt:lpstr>
      <vt:lpstr>附件一、過去三年計畫補助狀況</vt:lpstr>
      <vt:lpstr>附件二、本計畫「智財調查」之說明</vt:lpstr>
      <vt:lpstr>附件二、本計畫「智財調查」之說明(續)</vt:lpstr>
      <vt:lpstr>附件二、本計畫「智財調查」之說明(續)</vt:lpstr>
      <vt:lpstr>附件三、本計畫「論文調查」之說明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user</cp:lastModifiedBy>
  <cp:revision>109</cp:revision>
  <cp:lastPrinted>2021-03-25T07:47:47Z</cp:lastPrinted>
  <dcterms:created xsi:type="dcterms:W3CDTF">2018-06-20T05:53:52Z</dcterms:created>
  <dcterms:modified xsi:type="dcterms:W3CDTF">2021-09-06T08:15:48Z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