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</p:sldMasterIdLst>
  <p:notesMasterIdLst>
    <p:notesMasterId r:id="rId32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279" r:id="rId27"/>
    <p:sldId id="280" r:id="rId28"/>
    <p:sldId id="281" r:id="rId29"/>
    <p:sldId id="282" r:id="rId30"/>
    <p:sldId id="283" r:id="rId31"/>
  </p:sldIdLst>
  <p:sldSz cx="12192000" cy="6858000"/>
  <p:notesSz cx="6797675" cy="9928225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F102CEE-0AED-4EF7-86DC-66ECEE6DBB7A}" styleName="">
    <a:wholeTbl>
      <a:tcTxStyle>
        <a:font>
          <a:latin typeface="Palatino Linotype"/>
          <a:ea typeface="Palatino Linotype"/>
          <a:cs typeface="Palatino Linotype"/>
        </a:font>
        <a:srgbClr val="000000"/>
      </a:tcTxStyle>
      <a:tcStyle>
        <a:tcBdr>
          <a:left>
            <a:ln w="12701" cap="flat" cmpd="sng" algn="ctr">
              <a:solidFill>
                <a:srgbClr val="ED7D31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12701" cap="flat" cmpd="sng" algn="ctr">
              <a:solidFill>
                <a:srgbClr val="ED7D31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12701" cap="flat" cmpd="sng" algn="ctr">
              <a:solidFill>
                <a:srgbClr val="ED7D31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12701" cap="flat" cmpd="sng" algn="ctr">
              <a:solidFill>
                <a:srgbClr val="ED7D31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rgbClr val="FFFFFF"/>
          </a:solidFill>
        </a:fill>
      </a:tcStyle>
    </a:wholeTbl>
    <a:band1H>
      <a:tcTxStyle>
        <a:font>
          <a:latin typeface=""/>
          <a:ea typeface=""/>
          <a:cs typeface=""/>
        </a:font>
      </a:tcTxStyle>
      <a:tcStyle>
        <a:tcBdr/>
        <a:fill>
          <a:solidFill>
            <a:srgbClr val="ED7D31"/>
          </a:solidFill>
        </a:fill>
      </a:tcStyle>
    </a:band1H>
    <a:band2H>
      <a:tcTxStyle>
        <a:font>
          <a:latin typeface=""/>
          <a:ea typeface=""/>
          <a:cs typeface=""/>
        </a:font>
      </a:tcTxStyle>
      <a:tcStyle>
        <a:tcBdr/>
      </a:tcStyle>
    </a:band2H>
    <a:band1V>
      <a:tcTxStyle>
        <a:font>
          <a:latin typeface=""/>
          <a:ea typeface=""/>
          <a:cs typeface=""/>
        </a:font>
      </a:tcTxStyle>
      <a:tcStyle>
        <a:tcBdr/>
        <a:fill>
          <a:solidFill>
            <a:srgbClr val="ED7D31"/>
          </a:solidFill>
        </a:fill>
      </a:tcStyle>
    </a:band1V>
    <a:band2V>
      <a:tcTxStyle>
        <a:font>
          <a:latin typeface=""/>
          <a:ea typeface=""/>
          <a:cs typeface=""/>
        </a:font>
      </a:tcTxStyle>
      <a:tcStyle>
        <a:tcBdr/>
      </a:tcStyle>
    </a:band2V>
    <a:lastCol>
      <a:tcTxStyle b="on">
        <a:font>
          <a:latin typeface=""/>
          <a:ea typeface=""/>
          <a:cs typeface=""/>
        </a:font>
      </a:tcTxStyle>
      <a:tcStyle>
        <a:tcBdr/>
      </a:tcStyle>
    </a:lastCol>
    <a:firstCol>
      <a:tcTxStyle b="on">
        <a:font>
          <a:latin typeface=""/>
          <a:ea typeface=""/>
          <a:cs typeface=""/>
        </a:font>
      </a:tcTxStyle>
      <a:tcStyle>
        <a:tcBdr/>
      </a:tcStyle>
    </a:firstCol>
    <a:lastRow>
      <a:tcTxStyle b="on">
        <a:font>
          <a:latin typeface=""/>
          <a:ea typeface=""/>
          <a:cs typeface=""/>
        </a:font>
      </a:tcTxStyle>
      <a:tcStyle>
        <a:tcBdr>
          <a:top>
            <a:ln w="50804" cap="flat" cmpd="sng" algn="ctr">
              <a:solidFill>
                <a:srgbClr val="ED7D31"/>
              </a:solidFill>
              <a:prstDash val="solid"/>
              <a:round/>
              <a:headEnd type="none" w="med" len="med"/>
              <a:tailEnd type="none" w="med" len="med"/>
            </a:ln>
          </a:top>
        </a:tcBdr>
        <a:fill>
          <a:solidFill>
            <a:srgbClr val="FFFFFF"/>
          </a:solidFill>
        </a:fill>
      </a:tcStyle>
    </a:lastRow>
    <a:firstRow>
      <a:tcTxStyle b="on">
        <a:font>
          <a:latin typeface=""/>
          <a:ea typeface=""/>
          <a:cs typeface=""/>
        </a:font>
      </a:tcTxStyle>
      <a:tcStyle>
        <a:tcBdr>
          <a:bottom>
            <a:ln w="25402" cap="flat" cmpd="sng" algn="ctr">
              <a:solidFill>
                <a:srgbClr val="ED7D31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rgbClr val="FFFFFF"/>
          </a:solidFill>
        </a:fill>
      </a:tcStyle>
    </a:firstRow>
  </a:tblStyle>
  <a:tblStyle styleId="{75675C71-5932-4381-98D0-FD7BB7D68876}" styleName="">
    <a:wholeTbl>
      <a:tcTxStyle>
        <a:font>
          <a:latin typeface="Palatino Linotype"/>
          <a:ea typeface="Palatino Linotype"/>
          <a:cs typeface="Palatino Linotype"/>
        </a:font>
        <a:srgbClr val="000000"/>
      </a:tcTxStyle>
      <a:tcStyle>
        <a:tcBdr>
          <a:left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rgbClr val="E9EFE7"/>
          </a:solidFill>
        </a:fill>
      </a:tcStyle>
    </a:wholeTbl>
    <a:band1H>
      <a:tcTxStyle>
        <a:font>
          <a:latin typeface=""/>
          <a:ea typeface=""/>
          <a:cs typeface=""/>
        </a:font>
      </a:tcTxStyle>
      <a:tcStyle>
        <a:tcBdr/>
        <a:fill>
          <a:solidFill>
            <a:srgbClr val="CFDECC"/>
          </a:solidFill>
        </a:fill>
      </a:tcStyle>
    </a:band1H>
    <a:band2H>
      <a:tcTxStyle>
        <a:font>
          <a:latin typeface=""/>
          <a:ea typeface=""/>
          <a:cs typeface=""/>
        </a:font>
      </a:tcTxStyle>
      <a:tcStyle>
        <a:tcBdr/>
      </a:tcStyle>
    </a:band2H>
    <a:band1V>
      <a:tcTxStyle>
        <a:font>
          <a:latin typeface=""/>
          <a:ea typeface=""/>
          <a:cs typeface=""/>
        </a:font>
      </a:tcTxStyle>
      <a:tcStyle>
        <a:tcBdr/>
        <a:fill>
          <a:solidFill>
            <a:srgbClr val="CFDECC"/>
          </a:solidFill>
        </a:fill>
      </a:tcStyle>
    </a:band1V>
    <a:band2V>
      <a:tcTxStyle>
        <a:font>
          <a:latin typeface=""/>
          <a:ea typeface=""/>
          <a:cs typeface=""/>
        </a:font>
      </a:tcTxStyle>
      <a:tcStyle>
        <a:tcBdr/>
      </a:tcStyle>
    </a:band2V>
    <a:lastCol>
      <a:tcTxStyle b="on">
        <a:font>
          <a:latin typeface="Palatino Linotype"/>
          <a:ea typeface="Palatino Linotype"/>
          <a:cs typeface="Palatino Linotype"/>
        </a:font>
        <a:srgbClr val="FFFFFF"/>
      </a:tcTxStyle>
      <a:tcStyle>
        <a:tcBdr/>
        <a:fill>
          <a:solidFill>
            <a:srgbClr val="5B9BD5"/>
          </a:solidFill>
        </a:fill>
      </a:tcStyle>
    </a:lastCol>
    <a:firstCol>
      <a:tcTxStyle b="on">
        <a:font>
          <a:latin typeface="Palatino Linotype"/>
          <a:ea typeface="Palatino Linotype"/>
          <a:cs typeface="Palatino Linotype"/>
        </a:font>
        <a:srgbClr val="FFFFFF"/>
      </a:tcTxStyle>
      <a:tcStyle>
        <a:tcBdr/>
        <a:fill>
          <a:solidFill>
            <a:srgbClr val="5B9BD5"/>
          </a:solidFill>
        </a:fill>
      </a:tcStyle>
    </a:firstCol>
    <a:lastRow>
      <a:tcTxStyle b="on">
        <a:font>
          <a:latin typeface="Palatino Linotype"/>
          <a:ea typeface="Palatino Linotype"/>
          <a:cs typeface="Palatino Linotype"/>
        </a:font>
        <a:srgbClr val="FFFFFF"/>
      </a:tcTxStyle>
      <a:tcStyle>
        <a:tcBdr>
          <a:top>
            <a:ln w="38103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top>
        </a:tcBdr>
        <a:fill>
          <a:solidFill>
            <a:srgbClr val="5B9BD5"/>
          </a:solidFill>
        </a:fill>
      </a:tcStyle>
    </a:lastRow>
    <a:firstRow>
      <a:tcTxStyle b="on">
        <a:font>
          <a:latin typeface="Palatino Linotype"/>
          <a:ea typeface="Palatino Linotype"/>
          <a:cs typeface="Palatino Linotype"/>
        </a:font>
        <a:srgbClr val="FFFFFF"/>
      </a:tcTxStyle>
      <a:tcStyle>
        <a:tcBdr>
          <a:bottom>
            <a:ln w="38103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rgbClr val="5B9BD5"/>
          </a:solidFill>
        </a:fill>
      </a:tcStyle>
    </a:firstRow>
  </a:tblStyle>
  <a:tblStyle styleId="{517EFE58-51E1-40D5-9E8B-A3524ADEC254}" styleName="">
    <a:wholeTbl>
      <a:tcTxStyle>
        <a:font>
          <a:latin typeface="Palatino Linotype"/>
          <a:ea typeface="Palatino Linotype"/>
          <a:cs typeface="Palatino Linotype"/>
        </a:font>
        <a:srgbClr val="000000"/>
      </a:tcTxStyle>
      <a:tcStyle>
        <a:tcBdr>
          <a:left>
            <a:ln w="12701" cap="flat" cmpd="sng" algn="ctr">
              <a:solidFill>
                <a:srgbClr val="A5A5A5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12701" cap="flat" cmpd="sng" algn="ctr">
              <a:solidFill>
                <a:srgbClr val="A5A5A5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12701" cap="flat" cmpd="sng" algn="ctr">
              <a:solidFill>
                <a:srgbClr val="A5A5A5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12701" cap="flat" cmpd="sng" algn="ctr">
              <a:solidFill>
                <a:srgbClr val="A5A5A5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rgbClr val="FFFFFF"/>
          </a:solidFill>
        </a:fill>
      </a:tcStyle>
    </a:wholeTbl>
    <a:band1H>
      <a:tcTxStyle>
        <a:font>
          <a:latin typeface=""/>
          <a:ea typeface=""/>
          <a:cs typeface=""/>
        </a:font>
      </a:tcTxStyle>
      <a:tcStyle>
        <a:tcBdr/>
        <a:fill>
          <a:solidFill>
            <a:srgbClr val="A5A5A5"/>
          </a:solidFill>
        </a:fill>
      </a:tcStyle>
    </a:band1H>
    <a:band2H>
      <a:tcTxStyle>
        <a:font>
          <a:latin typeface=""/>
          <a:ea typeface=""/>
          <a:cs typeface=""/>
        </a:font>
      </a:tcTxStyle>
      <a:tcStyle>
        <a:tcBdr/>
      </a:tcStyle>
    </a:band2H>
    <a:band1V>
      <a:tcTxStyle>
        <a:font>
          <a:latin typeface=""/>
          <a:ea typeface=""/>
          <a:cs typeface=""/>
        </a:font>
      </a:tcTxStyle>
      <a:tcStyle>
        <a:tcBdr/>
        <a:fill>
          <a:solidFill>
            <a:srgbClr val="A5A5A5"/>
          </a:solidFill>
        </a:fill>
      </a:tcStyle>
    </a:band1V>
    <a:band2V>
      <a:tcTxStyle>
        <a:font>
          <a:latin typeface=""/>
          <a:ea typeface=""/>
          <a:cs typeface=""/>
        </a:font>
      </a:tcTxStyle>
      <a:tcStyle>
        <a:tcBdr/>
      </a:tcStyle>
    </a:band2V>
    <a:lastCol>
      <a:tcTxStyle b="on">
        <a:font>
          <a:latin typeface=""/>
          <a:ea typeface=""/>
          <a:cs typeface=""/>
        </a:font>
      </a:tcTxStyle>
      <a:tcStyle>
        <a:tcBdr/>
      </a:tcStyle>
    </a:lastCol>
    <a:firstCol>
      <a:tcTxStyle b="on">
        <a:font>
          <a:latin typeface=""/>
          <a:ea typeface=""/>
          <a:cs typeface=""/>
        </a:font>
      </a:tcTxStyle>
      <a:tcStyle>
        <a:tcBdr/>
      </a:tcStyle>
    </a:firstCol>
    <a:lastRow>
      <a:tcTxStyle b="on">
        <a:font>
          <a:latin typeface=""/>
          <a:ea typeface=""/>
          <a:cs typeface=""/>
        </a:font>
      </a:tcTxStyle>
      <a:tcStyle>
        <a:tcBdr>
          <a:top>
            <a:ln w="50804" cap="flat" cmpd="sng" algn="ctr">
              <a:solidFill>
                <a:srgbClr val="A5A5A5"/>
              </a:solidFill>
              <a:prstDash val="solid"/>
              <a:round/>
              <a:headEnd type="none" w="med" len="med"/>
              <a:tailEnd type="none" w="med" len="med"/>
            </a:ln>
          </a:top>
        </a:tcBdr>
        <a:fill>
          <a:solidFill>
            <a:srgbClr val="FFFFFF"/>
          </a:solidFill>
        </a:fill>
      </a:tcStyle>
    </a:lastRow>
    <a:firstRow>
      <a:tcTxStyle b="on">
        <a:font>
          <a:latin typeface=""/>
          <a:ea typeface=""/>
          <a:cs typeface=""/>
        </a:font>
      </a:tcTxStyle>
      <a:tcStyle>
        <a:tcBdr>
          <a:bottom>
            <a:ln w="25402" cap="flat" cmpd="sng" algn="ctr">
              <a:solidFill>
                <a:srgbClr val="A5A5A5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rgbClr val="FFFFFF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0" d="100"/>
          <a:sy n="80" d="100"/>
        </p:scale>
        <p:origin x="754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34" Type="http://schemas.openxmlformats.org/officeDocument/2006/relationships/viewProps" Target="viewProp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slide" Target="slides/slide26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tableStyles" Target="tableStyle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slide" Target="slides/slide28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theme" Target="theme/theme1.xml"/><Relationship Id="rId8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3;n">
            <a:extLst>
              <a:ext uri="{FF2B5EF4-FFF2-40B4-BE49-F238E27FC236}">
                <a16:creationId xmlns:a16="http://schemas.microsoft.com/office/drawing/2014/main" id="{6689DDB5-2FDF-42E0-A9D3-710B9A609545}"/>
              </a:ext>
            </a:extLst>
          </p:cNvPr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2945657" cy="498137"/>
          </a:xfrm>
          <a:prstGeom prst="rect">
            <a:avLst/>
          </a:prstGeom>
          <a:noFill/>
          <a:ln>
            <a:noFill/>
          </a:ln>
        </p:spPr>
        <p:txBody>
          <a:bodyPr vert="horz" wrap="square" lIns="91421" tIns="45701" rIns="91421" bIns="45701" anchor="t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zh-TW" altLang="en-US" sz="1200" b="0" i="0" u="none" strike="noStrike" kern="0" cap="none" spc="0" baseline="0">
                <a:solidFill>
                  <a:srgbClr val="000000"/>
                </a:solidFill>
                <a:uFillTx/>
                <a:latin typeface="Microsoft JhengHei"/>
                <a:ea typeface="Microsoft JhengHei"/>
                <a:cs typeface="Microsoft JhengHei"/>
              </a:defRPr>
            </a:lvl1pPr>
          </a:lstStyle>
          <a:p>
            <a:pPr lvl="0"/>
            <a:endParaRPr lang="zh-TW" altLang="en-US"/>
          </a:p>
        </p:txBody>
      </p:sp>
      <p:sp>
        <p:nvSpPr>
          <p:cNvPr id="3" name="Google Shape;4;n">
            <a:extLst>
              <a:ext uri="{FF2B5EF4-FFF2-40B4-BE49-F238E27FC236}">
                <a16:creationId xmlns:a16="http://schemas.microsoft.com/office/drawing/2014/main" id="{C98D9214-910C-4F2C-B4B7-0C0B3E1F72E5}"/>
              </a:ext>
            </a:extLst>
          </p:cNvPr>
          <p:cNvSpPr txBox="1">
            <a:spLocks noGrp="1"/>
          </p:cNvSpPr>
          <p:nvPr>
            <p:ph type="dt" idx="1"/>
          </p:nvPr>
        </p:nvSpPr>
        <p:spPr>
          <a:xfrm>
            <a:off x="3850446" y="0"/>
            <a:ext cx="2945657" cy="498137"/>
          </a:xfrm>
          <a:prstGeom prst="rect">
            <a:avLst/>
          </a:prstGeom>
          <a:noFill/>
          <a:ln>
            <a:noFill/>
          </a:ln>
        </p:spPr>
        <p:txBody>
          <a:bodyPr vert="horz" wrap="square" lIns="91421" tIns="45701" rIns="91421" bIns="45701" anchor="t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zh-TW" altLang="en-US" sz="1200" b="0" i="0" u="none" strike="noStrike" kern="0" cap="none" spc="0" baseline="0">
                <a:solidFill>
                  <a:srgbClr val="000000"/>
                </a:solidFill>
                <a:uFillTx/>
                <a:latin typeface="Microsoft JhengHei"/>
                <a:ea typeface="Microsoft JhengHei"/>
                <a:cs typeface="Microsoft JhengHei"/>
              </a:defRPr>
            </a:lvl1pPr>
          </a:lstStyle>
          <a:p>
            <a:pPr lvl="0"/>
            <a:endParaRPr lang="zh-TW" altLang="en-US"/>
          </a:p>
        </p:txBody>
      </p:sp>
      <p:sp>
        <p:nvSpPr>
          <p:cNvPr id="4" name="Google Shape;5;n">
            <a:extLst>
              <a:ext uri="{FF2B5EF4-FFF2-40B4-BE49-F238E27FC236}">
                <a16:creationId xmlns:a16="http://schemas.microsoft.com/office/drawing/2014/main" id="{243BAF13-C5BC-4BE7-8FEF-87CA32F3B72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422279" y="1241426"/>
            <a:ext cx="5953128" cy="3349620"/>
          </a:xfrm>
          <a:prstGeom prst="rect">
            <a:avLst/>
          </a:prstGeom>
          <a:noFill/>
          <a:ln w="12701" cap="flat">
            <a:solidFill>
              <a:srgbClr val="000000"/>
            </a:solidFill>
            <a:prstDash val="solid"/>
            <a:round/>
          </a:ln>
        </p:spPr>
      </p:sp>
      <p:sp>
        <p:nvSpPr>
          <p:cNvPr id="5" name="Google Shape;6;n">
            <a:extLst>
              <a:ext uri="{FF2B5EF4-FFF2-40B4-BE49-F238E27FC236}">
                <a16:creationId xmlns:a16="http://schemas.microsoft.com/office/drawing/2014/main" id="{52E27DFB-74A3-457B-8E06-84DE3E9FCA7D}"/>
              </a:ext>
            </a:extLst>
          </p:cNvPr>
          <p:cNvSpPr txBox="1">
            <a:spLocks noGrp="1"/>
          </p:cNvSpPr>
          <p:nvPr>
            <p:ph type="body" sz="quarter" idx="3"/>
          </p:nvPr>
        </p:nvSpPr>
        <p:spPr>
          <a:xfrm>
            <a:off x="679764" y="4777959"/>
            <a:ext cx="5438137" cy="3909242"/>
          </a:xfrm>
          <a:prstGeom prst="rect">
            <a:avLst/>
          </a:prstGeom>
          <a:noFill/>
          <a:ln>
            <a:noFill/>
          </a:ln>
        </p:spPr>
        <p:txBody>
          <a:bodyPr vert="horz" wrap="square" lIns="91421" tIns="45701" rIns="91421" bIns="45701" anchor="t" anchorCtr="0" compatLnSpc="1">
            <a:noAutofit/>
          </a:bodyPr>
          <a:lstStyle/>
          <a:p>
            <a:pPr lvl="0"/>
            <a:endParaRPr lang="zh-TW" altLang="en-US"/>
          </a:p>
        </p:txBody>
      </p:sp>
      <p:sp>
        <p:nvSpPr>
          <p:cNvPr id="6" name="Google Shape;7;n">
            <a:extLst>
              <a:ext uri="{FF2B5EF4-FFF2-40B4-BE49-F238E27FC236}">
                <a16:creationId xmlns:a16="http://schemas.microsoft.com/office/drawing/2014/main" id="{9C281E47-FFDD-4140-B54D-862390336EB4}"/>
              </a:ext>
            </a:extLst>
          </p:cNvPr>
          <p:cNvSpPr txBox="1">
            <a:spLocks noGrp="1"/>
          </p:cNvSpPr>
          <p:nvPr>
            <p:ph type="ftr" sz="quarter" idx="4"/>
          </p:nvPr>
        </p:nvSpPr>
        <p:spPr>
          <a:xfrm>
            <a:off x="0" y="9430088"/>
            <a:ext cx="2945657" cy="498137"/>
          </a:xfrm>
          <a:prstGeom prst="rect">
            <a:avLst/>
          </a:prstGeom>
          <a:noFill/>
          <a:ln>
            <a:noFill/>
          </a:ln>
        </p:spPr>
        <p:txBody>
          <a:bodyPr vert="horz" wrap="square" lIns="91421" tIns="45701" rIns="91421" bIns="45701" anchor="b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zh-TW" altLang="en-US" sz="1200" b="0" i="0" u="none" strike="noStrike" kern="0" cap="none" spc="0" baseline="0">
                <a:solidFill>
                  <a:srgbClr val="000000"/>
                </a:solidFill>
                <a:uFillTx/>
                <a:latin typeface="Microsoft JhengHei"/>
                <a:ea typeface="Microsoft JhengHei"/>
                <a:cs typeface="Microsoft JhengHei"/>
              </a:defRPr>
            </a:lvl1pPr>
          </a:lstStyle>
          <a:p>
            <a:pPr lvl="0"/>
            <a:endParaRPr lang="zh-TW" altLang="en-US"/>
          </a:p>
        </p:txBody>
      </p:sp>
      <p:sp>
        <p:nvSpPr>
          <p:cNvPr id="7" name="Google Shape;8;n">
            <a:extLst>
              <a:ext uri="{FF2B5EF4-FFF2-40B4-BE49-F238E27FC236}">
                <a16:creationId xmlns:a16="http://schemas.microsoft.com/office/drawing/2014/main" id="{E6D919BF-CCCF-4AA9-84CF-B3ED0F5873D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xfrm>
            <a:off x="3850446" y="9430088"/>
            <a:ext cx="2945657" cy="498137"/>
          </a:xfrm>
          <a:prstGeom prst="rect">
            <a:avLst/>
          </a:prstGeom>
          <a:noFill/>
          <a:ln>
            <a:noFill/>
          </a:ln>
        </p:spPr>
        <p:txBody>
          <a:bodyPr vert="horz" wrap="square" lIns="91421" tIns="45701" rIns="91421" bIns="45701" anchor="b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altLang="zh-TW" sz="1200" b="0" i="0" u="none" strike="noStrike" kern="0" cap="none" spc="0" baseline="0">
                <a:solidFill>
                  <a:srgbClr val="000000"/>
                </a:solidFill>
                <a:uFillTx/>
                <a:latin typeface="Microsoft JhengHei"/>
                <a:ea typeface="Microsoft JhengHei"/>
                <a:cs typeface="Microsoft JhengHei"/>
              </a:defRPr>
            </a:lvl1pPr>
          </a:lstStyle>
          <a:p>
            <a:pPr lvl="0"/>
            <a:fld id="{05A49C7D-18B6-4CFA-BC10-AF8F5FFA6C72}" type="slidenum"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349016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457200" marR="0" lvl="0" indent="-22860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zh-TW" altLang="en-US" sz="1200" b="0" i="0" u="none" strike="noStrike" kern="0" cap="none" spc="0" baseline="0">
        <a:solidFill>
          <a:srgbClr val="000000"/>
        </a:solidFill>
        <a:uFillTx/>
        <a:latin typeface="Microsoft JhengHei"/>
        <a:ea typeface="Microsoft JhengHei"/>
        <a:cs typeface="Microsoft JhengHei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286;p1:notes">
            <a:extLst>
              <a:ext uri="{FF2B5EF4-FFF2-40B4-BE49-F238E27FC236}">
                <a16:creationId xmlns:a16="http://schemas.microsoft.com/office/drawing/2014/main" id="{11DBA542-3FA4-44F1-8033-025E7267B2D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2275" y="1241425"/>
            <a:ext cx="5953125" cy="3349625"/>
          </a:xfrm>
        </p:spPr>
      </p:sp>
      <p:sp>
        <p:nvSpPr>
          <p:cNvPr id="3" name="Google Shape;287;p1:notes">
            <a:extLst>
              <a:ext uri="{FF2B5EF4-FFF2-40B4-BE49-F238E27FC236}">
                <a16:creationId xmlns:a16="http://schemas.microsoft.com/office/drawing/2014/main" id="{1258D0A1-3CFF-44EB-B7D9-374B8CF06F8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Google Shape;288;p1:notes">
            <a:extLst>
              <a:ext uri="{FF2B5EF4-FFF2-40B4-BE49-F238E27FC236}">
                <a16:creationId xmlns:a16="http://schemas.microsoft.com/office/drawing/2014/main" id="{8582D54D-988E-4F5D-8C85-AC47F58BFE6A}"/>
              </a:ext>
            </a:extLst>
          </p:cNvPr>
          <p:cNvSpPr txBox="1"/>
          <p:nvPr/>
        </p:nvSpPr>
        <p:spPr>
          <a:xfrm>
            <a:off x="3850446" y="9430088"/>
            <a:ext cx="2945657" cy="49813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21" tIns="45701" rIns="91421" bIns="45701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A946169E-ECD1-4861-BE29-930C131A940E}" type="slidenum">
              <a:t>1</a:t>
            </a:fld>
            <a:endParaRPr lang="en-US" sz="1400" b="0" i="0" u="none" strike="noStrike" kern="0" cap="none" spc="0" baseline="0">
              <a:solidFill>
                <a:srgbClr val="000000"/>
              </a:solidFill>
              <a:uFillTx/>
              <a:latin typeface="Arial"/>
              <a:ea typeface="Arial"/>
              <a:cs typeface="Arial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373;p44:notes">
            <a:extLst>
              <a:ext uri="{FF2B5EF4-FFF2-40B4-BE49-F238E27FC236}">
                <a16:creationId xmlns:a16="http://schemas.microsoft.com/office/drawing/2014/main" id="{EDBAA299-39E4-4394-AB62-BB7BDD56599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Google Shape;374;p44:notes">
            <a:extLst>
              <a:ext uri="{FF2B5EF4-FFF2-40B4-BE49-F238E27FC236}">
                <a16:creationId xmlns:a16="http://schemas.microsoft.com/office/drawing/2014/main" id="{1110FCC3-1225-4804-8A11-6C8EDDA9E3B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Google Shape;375;p44:notes">
            <a:extLst>
              <a:ext uri="{FF2B5EF4-FFF2-40B4-BE49-F238E27FC236}">
                <a16:creationId xmlns:a16="http://schemas.microsoft.com/office/drawing/2014/main" id="{A4511854-4012-4EF1-9884-17C2AA994046}"/>
              </a:ext>
            </a:extLst>
          </p:cNvPr>
          <p:cNvSpPr txBox="1"/>
          <p:nvPr/>
        </p:nvSpPr>
        <p:spPr>
          <a:xfrm>
            <a:off x="3850446" y="9430088"/>
            <a:ext cx="2945657" cy="49813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21" tIns="45701" rIns="91421" bIns="45701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45A32BDE-E41E-4AB0-A0B7-7F11A1B0D9A4}" type="slidenum">
              <a:t>10</a:t>
            </a:fld>
            <a:endParaRPr lang="en-US" sz="1400" b="0" i="0" u="none" strike="noStrike" kern="0" cap="none" spc="0" baseline="0">
              <a:solidFill>
                <a:srgbClr val="000000"/>
              </a:solidFill>
              <a:uFillTx/>
              <a:latin typeface="Arial"/>
              <a:ea typeface="Arial"/>
              <a:cs typeface="Arial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382;p45:notes">
            <a:extLst>
              <a:ext uri="{FF2B5EF4-FFF2-40B4-BE49-F238E27FC236}">
                <a16:creationId xmlns:a16="http://schemas.microsoft.com/office/drawing/2014/main" id="{DA1DB66F-2C34-4E2B-B589-F8BE8F7B563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Google Shape;383;p45:notes">
            <a:extLst>
              <a:ext uri="{FF2B5EF4-FFF2-40B4-BE49-F238E27FC236}">
                <a16:creationId xmlns:a16="http://schemas.microsoft.com/office/drawing/2014/main" id="{95C4CD71-E67E-46E7-85A3-AFB1196BAE1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Google Shape;384;p45:notes">
            <a:extLst>
              <a:ext uri="{FF2B5EF4-FFF2-40B4-BE49-F238E27FC236}">
                <a16:creationId xmlns:a16="http://schemas.microsoft.com/office/drawing/2014/main" id="{2539AB25-5BC5-468B-90EA-7A8FE02DD358}"/>
              </a:ext>
            </a:extLst>
          </p:cNvPr>
          <p:cNvSpPr txBox="1"/>
          <p:nvPr/>
        </p:nvSpPr>
        <p:spPr>
          <a:xfrm>
            <a:off x="3850446" y="9430088"/>
            <a:ext cx="2945657" cy="49813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21" tIns="45701" rIns="91421" bIns="45701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90F357E1-DD42-4C1F-AE28-F405C753E47A}" type="slidenum">
              <a:t>11</a:t>
            </a:fld>
            <a:endParaRPr lang="en-US" sz="1400" b="0" i="0" u="none" strike="noStrike" kern="0" cap="none" spc="0" baseline="0">
              <a:solidFill>
                <a:srgbClr val="000000"/>
              </a:solidFill>
              <a:uFillTx/>
              <a:latin typeface="Arial"/>
              <a:ea typeface="Arial"/>
              <a:cs typeface="Arial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391;p46:notes">
            <a:extLst>
              <a:ext uri="{FF2B5EF4-FFF2-40B4-BE49-F238E27FC236}">
                <a16:creationId xmlns:a16="http://schemas.microsoft.com/office/drawing/2014/main" id="{40D5ACF0-673C-4CFD-9995-97EEBF8DF38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Google Shape;392;p46:notes">
            <a:extLst>
              <a:ext uri="{FF2B5EF4-FFF2-40B4-BE49-F238E27FC236}">
                <a16:creationId xmlns:a16="http://schemas.microsoft.com/office/drawing/2014/main" id="{6B1C4C4D-318F-4477-B912-B735C3514957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Google Shape;393;p46:notes">
            <a:extLst>
              <a:ext uri="{FF2B5EF4-FFF2-40B4-BE49-F238E27FC236}">
                <a16:creationId xmlns:a16="http://schemas.microsoft.com/office/drawing/2014/main" id="{859038BA-CE2D-437D-8E54-D9776B48DE9F}"/>
              </a:ext>
            </a:extLst>
          </p:cNvPr>
          <p:cNvSpPr txBox="1"/>
          <p:nvPr/>
        </p:nvSpPr>
        <p:spPr>
          <a:xfrm>
            <a:off x="3850446" y="9430088"/>
            <a:ext cx="2945657" cy="49813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21" tIns="45701" rIns="91421" bIns="45701" anchor="b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D602659-EA1D-42D9-B340-07A0D6A06B51}" type="slidenum">
              <a:t>12</a:t>
            </a:fld>
            <a:endParaRPr lang="en-US" sz="1400" b="0" i="0" u="none" strike="noStrike" kern="0" cap="none" spc="0" baseline="0">
              <a:solidFill>
                <a:srgbClr val="000000"/>
              </a:solidFill>
              <a:uFillTx/>
              <a:latin typeface="Arial"/>
              <a:ea typeface="Arial"/>
              <a:cs typeface="Arial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399;p47:notes">
            <a:extLst>
              <a:ext uri="{FF2B5EF4-FFF2-40B4-BE49-F238E27FC236}">
                <a16:creationId xmlns:a16="http://schemas.microsoft.com/office/drawing/2014/main" id="{65801017-78BC-41D7-92F0-B531AA21B4D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Google Shape;400;p47:notes">
            <a:extLst>
              <a:ext uri="{FF2B5EF4-FFF2-40B4-BE49-F238E27FC236}">
                <a16:creationId xmlns:a16="http://schemas.microsoft.com/office/drawing/2014/main" id="{333C62F7-9994-4543-9F09-AF49768F080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Google Shape;401;p47:notes">
            <a:extLst>
              <a:ext uri="{FF2B5EF4-FFF2-40B4-BE49-F238E27FC236}">
                <a16:creationId xmlns:a16="http://schemas.microsoft.com/office/drawing/2014/main" id="{36C3F003-55C9-44B1-9246-2D6D3548D204}"/>
              </a:ext>
            </a:extLst>
          </p:cNvPr>
          <p:cNvSpPr txBox="1"/>
          <p:nvPr/>
        </p:nvSpPr>
        <p:spPr>
          <a:xfrm>
            <a:off x="3850446" y="9430088"/>
            <a:ext cx="2945657" cy="49813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21" tIns="45701" rIns="91421" bIns="45701" anchor="b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CF866379-A08F-480F-9E31-FD117DD0E742}" type="slidenum">
              <a:t>13</a:t>
            </a:fld>
            <a:endParaRPr lang="en-US" sz="1400" b="0" i="0" u="none" strike="noStrike" kern="0" cap="none" spc="0" baseline="0">
              <a:solidFill>
                <a:srgbClr val="000000"/>
              </a:solidFill>
              <a:uFillTx/>
              <a:latin typeface="Arial"/>
              <a:ea typeface="Arial"/>
              <a:cs typeface="Arial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407;p48:notes">
            <a:extLst>
              <a:ext uri="{FF2B5EF4-FFF2-40B4-BE49-F238E27FC236}">
                <a16:creationId xmlns:a16="http://schemas.microsoft.com/office/drawing/2014/main" id="{1056D217-5E1B-4721-8412-4A41AF474A3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Google Shape;408;p48:notes">
            <a:extLst>
              <a:ext uri="{FF2B5EF4-FFF2-40B4-BE49-F238E27FC236}">
                <a16:creationId xmlns:a16="http://schemas.microsoft.com/office/drawing/2014/main" id="{CFC4B0E9-7772-480A-8ADF-A265649A19A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Google Shape;409;p48:notes">
            <a:extLst>
              <a:ext uri="{FF2B5EF4-FFF2-40B4-BE49-F238E27FC236}">
                <a16:creationId xmlns:a16="http://schemas.microsoft.com/office/drawing/2014/main" id="{881360D5-662A-44AD-80F3-801008F0546D}"/>
              </a:ext>
            </a:extLst>
          </p:cNvPr>
          <p:cNvSpPr txBox="1"/>
          <p:nvPr/>
        </p:nvSpPr>
        <p:spPr>
          <a:xfrm>
            <a:off x="3850446" y="9430088"/>
            <a:ext cx="2945657" cy="49813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21" tIns="45701" rIns="91421" bIns="45701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951D22C-09B1-482F-BD5B-E4C10032463B}" type="slidenum">
              <a:t>14</a:t>
            </a:fld>
            <a:endParaRPr lang="en-US" sz="1400" b="0" i="0" u="none" strike="noStrike" kern="0" cap="none" spc="0" baseline="0">
              <a:solidFill>
                <a:srgbClr val="000000"/>
              </a:solidFill>
              <a:uFillTx/>
              <a:latin typeface="Arial"/>
              <a:ea typeface="Arial"/>
              <a:cs typeface="Arial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417;p49:notes">
            <a:extLst>
              <a:ext uri="{FF2B5EF4-FFF2-40B4-BE49-F238E27FC236}">
                <a16:creationId xmlns:a16="http://schemas.microsoft.com/office/drawing/2014/main" id="{549DDD82-125A-43EC-8EF4-5E00EAC4CB7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Google Shape;418;p49:notes">
            <a:extLst>
              <a:ext uri="{FF2B5EF4-FFF2-40B4-BE49-F238E27FC236}">
                <a16:creationId xmlns:a16="http://schemas.microsoft.com/office/drawing/2014/main" id="{A0DC8E0A-4B10-4875-9131-E0A7DFA256C7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Google Shape;419;p49:notes">
            <a:extLst>
              <a:ext uri="{FF2B5EF4-FFF2-40B4-BE49-F238E27FC236}">
                <a16:creationId xmlns:a16="http://schemas.microsoft.com/office/drawing/2014/main" id="{02E7A4C8-E1AA-43B1-B199-EA8C438A81C7}"/>
              </a:ext>
            </a:extLst>
          </p:cNvPr>
          <p:cNvSpPr txBox="1"/>
          <p:nvPr/>
        </p:nvSpPr>
        <p:spPr>
          <a:xfrm>
            <a:off x="3850446" y="9430088"/>
            <a:ext cx="2945657" cy="49813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21" tIns="45701" rIns="91421" bIns="45701" anchor="b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928F1530-CF4E-45AA-ACAA-A88338483139}" type="slidenum">
              <a:t>15</a:t>
            </a:fld>
            <a:endParaRPr lang="en-US" sz="1400" b="0" i="0" u="none" strike="noStrike" kern="0" cap="none" spc="0" baseline="0">
              <a:solidFill>
                <a:srgbClr val="000000"/>
              </a:solidFill>
              <a:uFillTx/>
              <a:latin typeface="Arial"/>
              <a:ea typeface="Arial"/>
              <a:cs typeface="Arial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430;p50:notes">
            <a:extLst>
              <a:ext uri="{FF2B5EF4-FFF2-40B4-BE49-F238E27FC236}">
                <a16:creationId xmlns:a16="http://schemas.microsoft.com/office/drawing/2014/main" id="{A8142187-1A9F-4AB3-A2EC-2B8D8D08549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Google Shape;431;p50:notes">
            <a:extLst>
              <a:ext uri="{FF2B5EF4-FFF2-40B4-BE49-F238E27FC236}">
                <a16:creationId xmlns:a16="http://schemas.microsoft.com/office/drawing/2014/main" id="{627AAAD5-75BE-400E-A7BA-90F2D99F1C40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Google Shape;432;p50:notes">
            <a:extLst>
              <a:ext uri="{FF2B5EF4-FFF2-40B4-BE49-F238E27FC236}">
                <a16:creationId xmlns:a16="http://schemas.microsoft.com/office/drawing/2014/main" id="{B471DB41-2DC1-4775-8666-0F48F99BCFBE}"/>
              </a:ext>
            </a:extLst>
          </p:cNvPr>
          <p:cNvSpPr txBox="1"/>
          <p:nvPr/>
        </p:nvSpPr>
        <p:spPr>
          <a:xfrm>
            <a:off x="3850446" y="9430088"/>
            <a:ext cx="2945657" cy="49813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21" tIns="45701" rIns="91421" bIns="45701" anchor="b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EFC3F6E5-3AA5-4A75-84D3-2C786DB38CD1}" type="slidenum">
              <a:t>16</a:t>
            </a:fld>
            <a:endParaRPr lang="en-US" sz="1400" b="0" i="0" u="none" strike="noStrike" kern="0" cap="none" spc="0" baseline="0">
              <a:solidFill>
                <a:srgbClr val="000000"/>
              </a:solidFill>
              <a:uFillTx/>
              <a:latin typeface="Arial"/>
              <a:ea typeface="Arial"/>
              <a:cs typeface="Arial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443;p51:notes">
            <a:extLst>
              <a:ext uri="{FF2B5EF4-FFF2-40B4-BE49-F238E27FC236}">
                <a16:creationId xmlns:a16="http://schemas.microsoft.com/office/drawing/2014/main" id="{1FD14B81-0CA3-4B25-A749-A7E748D14EA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Google Shape;444;p51:notes">
            <a:extLst>
              <a:ext uri="{FF2B5EF4-FFF2-40B4-BE49-F238E27FC236}">
                <a16:creationId xmlns:a16="http://schemas.microsoft.com/office/drawing/2014/main" id="{EC33972C-6610-41B2-8265-5B61CC14A8B9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Google Shape;445;p51:notes">
            <a:extLst>
              <a:ext uri="{FF2B5EF4-FFF2-40B4-BE49-F238E27FC236}">
                <a16:creationId xmlns:a16="http://schemas.microsoft.com/office/drawing/2014/main" id="{A6D24F42-9F7F-47FF-9B15-4AAAF4D4E2F4}"/>
              </a:ext>
            </a:extLst>
          </p:cNvPr>
          <p:cNvSpPr txBox="1"/>
          <p:nvPr/>
        </p:nvSpPr>
        <p:spPr>
          <a:xfrm>
            <a:off x="3850446" y="9430088"/>
            <a:ext cx="2945657" cy="49813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21" tIns="45701" rIns="91421" bIns="45701" anchor="b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476AA60D-B4BD-4FF2-933F-8FD8B51A0ED9}" type="slidenum">
              <a:t>17</a:t>
            </a:fld>
            <a:endParaRPr lang="en-US" sz="1400" b="0" i="0" u="none" strike="noStrike" kern="0" cap="none" spc="0" baseline="0">
              <a:solidFill>
                <a:srgbClr val="000000"/>
              </a:solidFill>
              <a:uFillTx/>
              <a:latin typeface="Arial"/>
              <a:ea typeface="Arial"/>
              <a:cs typeface="Arial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455;p52:notes">
            <a:extLst>
              <a:ext uri="{FF2B5EF4-FFF2-40B4-BE49-F238E27FC236}">
                <a16:creationId xmlns:a16="http://schemas.microsoft.com/office/drawing/2014/main" id="{1396AC10-F786-4EB2-AAF6-0CC0B95ADAF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Google Shape;456;p52:notes">
            <a:extLst>
              <a:ext uri="{FF2B5EF4-FFF2-40B4-BE49-F238E27FC236}">
                <a16:creationId xmlns:a16="http://schemas.microsoft.com/office/drawing/2014/main" id="{36C13C8A-35AB-41AE-B721-9C219002E46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Google Shape;457;p52:notes">
            <a:extLst>
              <a:ext uri="{FF2B5EF4-FFF2-40B4-BE49-F238E27FC236}">
                <a16:creationId xmlns:a16="http://schemas.microsoft.com/office/drawing/2014/main" id="{095B7F84-11C6-41B6-BB6F-B7EEDDD79FDC}"/>
              </a:ext>
            </a:extLst>
          </p:cNvPr>
          <p:cNvSpPr txBox="1"/>
          <p:nvPr/>
        </p:nvSpPr>
        <p:spPr>
          <a:xfrm>
            <a:off x="3850446" y="9430088"/>
            <a:ext cx="2945657" cy="49813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21" tIns="45701" rIns="91421" bIns="45701" anchor="b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25F9E2BC-FDE6-4A07-99FC-3D083947E01E}" type="slidenum">
              <a:t>18</a:t>
            </a:fld>
            <a:endParaRPr lang="en-US" sz="1400" b="0" i="0" u="none" strike="noStrike" kern="0" cap="none" spc="0" baseline="0">
              <a:solidFill>
                <a:srgbClr val="000000"/>
              </a:solidFill>
              <a:uFillTx/>
              <a:latin typeface="Arial"/>
              <a:ea typeface="Arial"/>
              <a:cs typeface="Arial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465;p53:notes">
            <a:extLst>
              <a:ext uri="{FF2B5EF4-FFF2-40B4-BE49-F238E27FC236}">
                <a16:creationId xmlns:a16="http://schemas.microsoft.com/office/drawing/2014/main" id="{4405346C-31CB-4AE7-93BD-49245A4DEE4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Google Shape;466;p53:notes">
            <a:extLst>
              <a:ext uri="{FF2B5EF4-FFF2-40B4-BE49-F238E27FC236}">
                <a16:creationId xmlns:a16="http://schemas.microsoft.com/office/drawing/2014/main" id="{9BC419B6-ABF4-4167-BCB5-459A2FA7108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297;p39:notes">
            <a:extLst>
              <a:ext uri="{FF2B5EF4-FFF2-40B4-BE49-F238E27FC236}">
                <a16:creationId xmlns:a16="http://schemas.microsoft.com/office/drawing/2014/main" id="{8D0C1A8F-DA68-4370-B0A5-C6A2133C775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Google Shape;298;p39:notes">
            <a:extLst>
              <a:ext uri="{FF2B5EF4-FFF2-40B4-BE49-F238E27FC236}">
                <a16:creationId xmlns:a16="http://schemas.microsoft.com/office/drawing/2014/main" id="{FB57D37A-0FF6-4D52-B00C-4044F54E65B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472;p43:notes">
            <a:extLst>
              <a:ext uri="{FF2B5EF4-FFF2-40B4-BE49-F238E27FC236}">
                <a16:creationId xmlns:a16="http://schemas.microsoft.com/office/drawing/2014/main" id="{1C6BB9F8-47C5-49C6-BFCE-F5E69342D081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Google Shape;473;p43:notes">
            <a:extLst>
              <a:ext uri="{FF2B5EF4-FFF2-40B4-BE49-F238E27FC236}">
                <a16:creationId xmlns:a16="http://schemas.microsoft.com/office/drawing/2014/main" id="{A70FBD50-EFA7-4E9D-B482-F3296F3083E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480;p9:notes">
            <a:extLst>
              <a:ext uri="{FF2B5EF4-FFF2-40B4-BE49-F238E27FC236}">
                <a16:creationId xmlns:a16="http://schemas.microsoft.com/office/drawing/2014/main" id="{CA2560D2-6FAD-4B88-B5BD-3AA479D0CFB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Google Shape;481;p9:notes">
            <a:extLst>
              <a:ext uri="{FF2B5EF4-FFF2-40B4-BE49-F238E27FC236}">
                <a16:creationId xmlns:a16="http://schemas.microsoft.com/office/drawing/2014/main" id="{C1295750-8025-4474-A1F0-063C27FC25B9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Google Shape;482;p9:notes">
            <a:extLst>
              <a:ext uri="{FF2B5EF4-FFF2-40B4-BE49-F238E27FC236}">
                <a16:creationId xmlns:a16="http://schemas.microsoft.com/office/drawing/2014/main" id="{5A99076E-7F9B-458C-84DF-3255C8F8D6C0}"/>
              </a:ext>
            </a:extLst>
          </p:cNvPr>
          <p:cNvSpPr txBox="1"/>
          <p:nvPr/>
        </p:nvSpPr>
        <p:spPr>
          <a:xfrm>
            <a:off x="3850446" y="9430088"/>
            <a:ext cx="2945657" cy="49813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21" tIns="45701" rIns="91421" bIns="45701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DDD2C2CE-8F20-4497-97C8-E9D8DA67F1D0}" type="slidenum">
              <a:t>21</a:t>
            </a:fld>
            <a:endParaRPr lang="en-US" sz="1400" b="0" i="0" u="none" strike="noStrike" kern="0" cap="none" spc="0" baseline="0">
              <a:solidFill>
                <a:srgbClr val="000000"/>
              </a:solidFill>
              <a:uFillTx/>
              <a:latin typeface="Arial"/>
              <a:ea typeface="Arial"/>
              <a:cs typeface="Arial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488;p10:notes">
            <a:extLst>
              <a:ext uri="{FF2B5EF4-FFF2-40B4-BE49-F238E27FC236}">
                <a16:creationId xmlns:a16="http://schemas.microsoft.com/office/drawing/2014/main" id="{5E3B7A2D-35EC-4EB3-A6E7-E30E24411B10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Google Shape;489;p10:notes">
            <a:extLst>
              <a:ext uri="{FF2B5EF4-FFF2-40B4-BE49-F238E27FC236}">
                <a16:creationId xmlns:a16="http://schemas.microsoft.com/office/drawing/2014/main" id="{8A23CA04-DA32-4F2B-BE33-F81CE83AE85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496;p11:notes">
            <a:extLst>
              <a:ext uri="{FF2B5EF4-FFF2-40B4-BE49-F238E27FC236}">
                <a16:creationId xmlns:a16="http://schemas.microsoft.com/office/drawing/2014/main" id="{826FB57A-1CC3-410D-81C9-77AF091FE95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Google Shape;497;p11:notes">
            <a:extLst>
              <a:ext uri="{FF2B5EF4-FFF2-40B4-BE49-F238E27FC236}">
                <a16:creationId xmlns:a16="http://schemas.microsoft.com/office/drawing/2014/main" id="{76ABC4EE-F689-4360-A876-93B0011D1A4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Google Shape;498;p11:notes">
            <a:extLst>
              <a:ext uri="{FF2B5EF4-FFF2-40B4-BE49-F238E27FC236}">
                <a16:creationId xmlns:a16="http://schemas.microsoft.com/office/drawing/2014/main" id="{D1AB33ED-76D4-4527-A663-5B395EBB6D63}"/>
              </a:ext>
            </a:extLst>
          </p:cNvPr>
          <p:cNvSpPr txBox="1"/>
          <p:nvPr/>
        </p:nvSpPr>
        <p:spPr>
          <a:xfrm>
            <a:off x="3850446" y="9430088"/>
            <a:ext cx="2945657" cy="49813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21" tIns="45701" rIns="91421" bIns="45701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B9954CA5-4488-455A-9406-976B4F0EF124}" type="slidenum">
              <a:t>23</a:t>
            </a:fld>
            <a:endParaRPr lang="en-US" sz="1400" b="0" i="0" u="none" strike="noStrike" kern="0" cap="none" spc="0" baseline="0">
              <a:solidFill>
                <a:srgbClr val="000000"/>
              </a:solidFill>
              <a:uFillTx/>
              <a:latin typeface="Arial"/>
              <a:ea typeface="Arial"/>
              <a:cs typeface="Arial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505;p12:notes">
            <a:extLst>
              <a:ext uri="{FF2B5EF4-FFF2-40B4-BE49-F238E27FC236}">
                <a16:creationId xmlns:a16="http://schemas.microsoft.com/office/drawing/2014/main" id="{A59D9278-D163-4ECD-82FE-30F8C371024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Google Shape;506;p12:notes">
            <a:extLst>
              <a:ext uri="{FF2B5EF4-FFF2-40B4-BE49-F238E27FC236}">
                <a16:creationId xmlns:a16="http://schemas.microsoft.com/office/drawing/2014/main" id="{3BDC73D3-6682-47E9-8FDD-BE5E2E0866A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513;p54:notes">
            <a:extLst>
              <a:ext uri="{FF2B5EF4-FFF2-40B4-BE49-F238E27FC236}">
                <a16:creationId xmlns:a16="http://schemas.microsoft.com/office/drawing/2014/main" id="{C1969358-E3DA-422F-BC66-EE03C7D6B50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Google Shape;514;p54:notes">
            <a:extLst>
              <a:ext uri="{FF2B5EF4-FFF2-40B4-BE49-F238E27FC236}">
                <a16:creationId xmlns:a16="http://schemas.microsoft.com/office/drawing/2014/main" id="{796E1ACA-DCE9-4A60-B497-25E7E94E8C2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537;p55:notes">
            <a:extLst>
              <a:ext uri="{FF2B5EF4-FFF2-40B4-BE49-F238E27FC236}">
                <a16:creationId xmlns:a16="http://schemas.microsoft.com/office/drawing/2014/main" id="{2FD4DC61-7914-4620-AA26-D36B67923E99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Google Shape;538;p55:notes">
            <a:extLst>
              <a:ext uri="{FF2B5EF4-FFF2-40B4-BE49-F238E27FC236}">
                <a16:creationId xmlns:a16="http://schemas.microsoft.com/office/drawing/2014/main" id="{CFA6E8AD-BA0B-42AE-8487-95F4F379427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544;p56:notes">
            <a:extLst>
              <a:ext uri="{FF2B5EF4-FFF2-40B4-BE49-F238E27FC236}">
                <a16:creationId xmlns:a16="http://schemas.microsoft.com/office/drawing/2014/main" id="{27FD597A-E291-428D-8FC4-6811E5965A8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Google Shape;545;p56:notes">
            <a:extLst>
              <a:ext uri="{FF2B5EF4-FFF2-40B4-BE49-F238E27FC236}">
                <a16:creationId xmlns:a16="http://schemas.microsoft.com/office/drawing/2014/main" id="{2770041C-C871-4E6E-8D27-1DF0DF80686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552;p57:notes">
            <a:extLst>
              <a:ext uri="{FF2B5EF4-FFF2-40B4-BE49-F238E27FC236}">
                <a16:creationId xmlns:a16="http://schemas.microsoft.com/office/drawing/2014/main" id="{752B811F-41DD-4D86-A8C6-41BEE3EE2711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Google Shape;553;p57:notes">
            <a:extLst>
              <a:ext uri="{FF2B5EF4-FFF2-40B4-BE49-F238E27FC236}">
                <a16:creationId xmlns:a16="http://schemas.microsoft.com/office/drawing/2014/main" id="{C5E0FAB2-035C-4ACD-88F4-DAA7916C13B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304;p22:notes">
            <a:extLst>
              <a:ext uri="{FF2B5EF4-FFF2-40B4-BE49-F238E27FC236}">
                <a16:creationId xmlns:a16="http://schemas.microsoft.com/office/drawing/2014/main" id="{F7799BBF-CE1C-4A46-8EDE-D694B852EDC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Google Shape;305;p22:notes">
            <a:extLst>
              <a:ext uri="{FF2B5EF4-FFF2-40B4-BE49-F238E27FC236}">
                <a16:creationId xmlns:a16="http://schemas.microsoft.com/office/drawing/2014/main" id="{B2EEEAB5-6F4A-48BF-A5C5-622A7CBCAF3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Google Shape;306;p22:notes">
            <a:extLst>
              <a:ext uri="{FF2B5EF4-FFF2-40B4-BE49-F238E27FC236}">
                <a16:creationId xmlns:a16="http://schemas.microsoft.com/office/drawing/2014/main" id="{52BC3308-38D6-4000-8D87-CFF33872775B}"/>
              </a:ext>
            </a:extLst>
          </p:cNvPr>
          <p:cNvSpPr txBox="1"/>
          <p:nvPr/>
        </p:nvSpPr>
        <p:spPr>
          <a:xfrm>
            <a:off x="3850446" y="9430088"/>
            <a:ext cx="2945657" cy="49813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21" tIns="45701" rIns="91421" bIns="45701" anchor="b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E6BB779-F5FB-4717-9F48-F4381AA140EB}" type="slidenum">
              <a:t>3</a:t>
            </a:fld>
            <a:endParaRPr lang="en-US" sz="1400" b="0" i="0" u="none" strike="noStrike" kern="0" cap="none" spc="0" baseline="0">
              <a:solidFill>
                <a:srgbClr val="000000"/>
              </a:solidFill>
              <a:uFillTx/>
              <a:latin typeface="Arial"/>
              <a:ea typeface="Arial"/>
              <a:cs typeface="Arial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312;p25:notes">
            <a:extLst>
              <a:ext uri="{FF2B5EF4-FFF2-40B4-BE49-F238E27FC236}">
                <a16:creationId xmlns:a16="http://schemas.microsoft.com/office/drawing/2014/main" id="{73C82517-1621-4AE0-B58F-7E8135A3239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Google Shape;313;p25:notes">
            <a:extLst>
              <a:ext uri="{FF2B5EF4-FFF2-40B4-BE49-F238E27FC236}">
                <a16:creationId xmlns:a16="http://schemas.microsoft.com/office/drawing/2014/main" id="{6299FC90-15BD-4AC0-85D7-64E0CF9EDA6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Google Shape;314;p25:notes">
            <a:extLst>
              <a:ext uri="{FF2B5EF4-FFF2-40B4-BE49-F238E27FC236}">
                <a16:creationId xmlns:a16="http://schemas.microsoft.com/office/drawing/2014/main" id="{601FC3E8-1196-469D-86B7-4AB8FE400C33}"/>
              </a:ext>
            </a:extLst>
          </p:cNvPr>
          <p:cNvSpPr txBox="1"/>
          <p:nvPr/>
        </p:nvSpPr>
        <p:spPr>
          <a:xfrm>
            <a:off x="3850446" y="9430088"/>
            <a:ext cx="2945657" cy="49813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21" tIns="45701" rIns="91421" bIns="45701" anchor="b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CEBEBA89-D80C-4FA5-8CAE-9988FBA25FEA}" type="slidenum">
              <a:t>4</a:t>
            </a:fld>
            <a:endParaRPr lang="en-US" sz="1400" b="0" i="0" u="none" strike="noStrike" kern="0" cap="none" spc="0" baseline="0">
              <a:solidFill>
                <a:srgbClr val="000000"/>
              </a:solidFill>
              <a:uFillTx/>
              <a:latin typeface="Arial"/>
              <a:ea typeface="Arial"/>
              <a:cs typeface="Arial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320;p26:notes">
            <a:extLst>
              <a:ext uri="{FF2B5EF4-FFF2-40B4-BE49-F238E27FC236}">
                <a16:creationId xmlns:a16="http://schemas.microsoft.com/office/drawing/2014/main" id="{D63EF21F-3013-42FB-BEA9-4B3DB87992C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Google Shape;321;p26:notes">
            <a:extLst>
              <a:ext uri="{FF2B5EF4-FFF2-40B4-BE49-F238E27FC236}">
                <a16:creationId xmlns:a16="http://schemas.microsoft.com/office/drawing/2014/main" id="{1F9CE92D-97C3-4486-8E85-1C0F3A25F15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Google Shape;322;p26:notes">
            <a:extLst>
              <a:ext uri="{FF2B5EF4-FFF2-40B4-BE49-F238E27FC236}">
                <a16:creationId xmlns:a16="http://schemas.microsoft.com/office/drawing/2014/main" id="{B40CC967-5D7D-4D3D-8F63-FB056815E7C8}"/>
              </a:ext>
            </a:extLst>
          </p:cNvPr>
          <p:cNvSpPr txBox="1"/>
          <p:nvPr/>
        </p:nvSpPr>
        <p:spPr>
          <a:xfrm>
            <a:off x="3850446" y="9430088"/>
            <a:ext cx="2945657" cy="49813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21" tIns="45701" rIns="91421" bIns="45701" anchor="b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7295A115-A37D-4A99-B404-EB1C9D0BCD6A}" type="slidenum">
              <a:t>5</a:t>
            </a:fld>
            <a:endParaRPr lang="en-US" sz="1400" b="0" i="0" u="none" strike="noStrike" kern="0" cap="none" spc="0" baseline="0">
              <a:solidFill>
                <a:srgbClr val="000000"/>
              </a:solidFill>
              <a:uFillTx/>
              <a:latin typeface="Arial"/>
              <a:ea typeface="Arial"/>
              <a:cs typeface="Arial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328;p23:notes">
            <a:extLst>
              <a:ext uri="{FF2B5EF4-FFF2-40B4-BE49-F238E27FC236}">
                <a16:creationId xmlns:a16="http://schemas.microsoft.com/office/drawing/2014/main" id="{4ABF1612-54F4-4066-B3F2-9DBB334398D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Google Shape;329;p23:notes">
            <a:extLst>
              <a:ext uri="{FF2B5EF4-FFF2-40B4-BE49-F238E27FC236}">
                <a16:creationId xmlns:a16="http://schemas.microsoft.com/office/drawing/2014/main" id="{3E7A972E-21E3-46E1-87F6-B7CE3D7E4A9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Google Shape;330;p23:notes">
            <a:extLst>
              <a:ext uri="{FF2B5EF4-FFF2-40B4-BE49-F238E27FC236}">
                <a16:creationId xmlns:a16="http://schemas.microsoft.com/office/drawing/2014/main" id="{CA51877D-A423-4CE0-B64A-85E815537C9F}"/>
              </a:ext>
            </a:extLst>
          </p:cNvPr>
          <p:cNvSpPr txBox="1"/>
          <p:nvPr/>
        </p:nvSpPr>
        <p:spPr>
          <a:xfrm>
            <a:off x="3850446" y="9430088"/>
            <a:ext cx="2945657" cy="49813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21" tIns="45701" rIns="91421" bIns="45701" anchor="b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576FE367-53FE-4888-8F26-767E7B79268F}" type="slidenum">
              <a:t>6</a:t>
            </a:fld>
            <a:endParaRPr lang="en-US" sz="1400" b="0" i="0" u="none" strike="noStrike" kern="0" cap="none" spc="0" baseline="0">
              <a:solidFill>
                <a:srgbClr val="000000"/>
              </a:solidFill>
              <a:uFillTx/>
              <a:latin typeface="Arial"/>
              <a:ea typeface="Arial"/>
              <a:cs typeface="Arial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336;p40:notes">
            <a:extLst>
              <a:ext uri="{FF2B5EF4-FFF2-40B4-BE49-F238E27FC236}">
                <a16:creationId xmlns:a16="http://schemas.microsoft.com/office/drawing/2014/main" id="{B019BFA1-46C5-452E-95C7-53FB43C031B7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Google Shape;337;p40:notes">
            <a:extLst>
              <a:ext uri="{FF2B5EF4-FFF2-40B4-BE49-F238E27FC236}">
                <a16:creationId xmlns:a16="http://schemas.microsoft.com/office/drawing/2014/main" id="{172E4A8E-B3B7-4162-A52E-725C98EA319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359;p41:notes">
            <a:extLst>
              <a:ext uri="{FF2B5EF4-FFF2-40B4-BE49-F238E27FC236}">
                <a16:creationId xmlns:a16="http://schemas.microsoft.com/office/drawing/2014/main" id="{7801BA15-5136-4B4E-AF25-C649DDCC110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Google Shape;360;p41:notes">
            <a:extLst>
              <a:ext uri="{FF2B5EF4-FFF2-40B4-BE49-F238E27FC236}">
                <a16:creationId xmlns:a16="http://schemas.microsoft.com/office/drawing/2014/main" id="{A71FB292-29FD-44C8-A7A0-271B164988E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366;p42:notes">
            <a:extLst>
              <a:ext uri="{FF2B5EF4-FFF2-40B4-BE49-F238E27FC236}">
                <a16:creationId xmlns:a16="http://schemas.microsoft.com/office/drawing/2014/main" id="{3E088E2F-EC37-4988-82DA-E189D24F886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Google Shape;367;p42:notes">
            <a:extLst>
              <a:ext uri="{FF2B5EF4-FFF2-40B4-BE49-F238E27FC236}">
                <a16:creationId xmlns:a16="http://schemas.microsoft.com/office/drawing/2014/main" id="{0AF2790E-D24E-4750-AB1F-053B9E1C090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oogle Shape;24;p28">
            <a:extLst>
              <a:ext uri="{FF2B5EF4-FFF2-40B4-BE49-F238E27FC236}">
                <a16:creationId xmlns:a16="http://schemas.microsoft.com/office/drawing/2014/main" id="{A90A0858-0362-4096-908B-EEF6CC37DA1D}"/>
              </a:ext>
            </a:extLst>
          </p:cNvPr>
          <p:cNvGrpSpPr/>
          <p:nvPr/>
        </p:nvGrpSpPr>
        <p:grpSpPr>
          <a:xfrm>
            <a:off x="0" y="6208894"/>
            <a:ext cx="12191996" cy="649105"/>
            <a:chOff x="0" y="6208894"/>
            <a:chExt cx="12191996" cy="649105"/>
          </a:xfrm>
        </p:grpSpPr>
        <p:sp>
          <p:nvSpPr>
            <p:cNvPr id="3" name="Google Shape;25;p28">
              <a:extLst>
                <a:ext uri="{FF2B5EF4-FFF2-40B4-BE49-F238E27FC236}">
                  <a16:creationId xmlns:a16="http://schemas.microsoft.com/office/drawing/2014/main" id="{C887AE1F-C198-4BB1-8FB0-E238FFC519A7}"/>
                </a:ext>
              </a:extLst>
            </p:cNvPr>
            <p:cNvSpPr/>
            <p:nvPr/>
          </p:nvSpPr>
          <p:spPr>
            <a:xfrm>
              <a:off x="3044" y="6220178"/>
              <a:ext cx="12188952" cy="637821"/>
            </a:xfrm>
            <a:prstGeom prst="rect">
              <a:avLst/>
            </a:prstGeom>
            <a:gradFill>
              <a:gsLst>
                <a:gs pos="0">
                  <a:srgbClr val="DCE5A3"/>
                </a:gs>
                <a:gs pos="100000">
                  <a:srgbClr val="D6E095"/>
                </a:gs>
              </a:gsLst>
              <a:lin ang="5400000"/>
            </a:gradFill>
            <a:ln cap="flat">
              <a:noFill/>
              <a:prstDash val="solid"/>
            </a:ln>
          </p:spPr>
          <p:txBody>
            <a:bodyPr vert="horz" wrap="square" lIns="91421" tIns="45701" rIns="91421" bIns="45701" anchor="ctr" anchorCtr="1" compatLnSpc="1">
              <a:noAutofit/>
            </a:bodyPr>
            <a:lstStyle/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zh-TW" altLang="en-US" sz="1800" b="0" i="0" u="none" strike="noStrike" kern="0" cap="none" spc="0" baseline="0">
                <a:solidFill>
                  <a:srgbClr val="000000"/>
                </a:solidFill>
                <a:uFillTx/>
                <a:latin typeface="MingLiu"/>
                <a:ea typeface="MingLiu"/>
                <a:cs typeface="MingLiu"/>
              </a:endParaRPr>
            </a:p>
          </p:txBody>
        </p:sp>
        <p:cxnSp>
          <p:nvCxnSpPr>
            <p:cNvPr id="4" name="Google Shape;26;p28">
              <a:extLst>
                <a:ext uri="{FF2B5EF4-FFF2-40B4-BE49-F238E27FC236}">
                  <a16:creationId xmlns:a16="http://schemas.microsoft.com/office/drawing/2014/main" id="{DA31A9AD-D92D-4EC0-943A-C996743917B0}"/>
                </a:ext>
              </a:extLst>
            </p:cNvPr>
            <p:cNvCxnSpPr/>
            <p:nvPr/>
          </p:nvCxnSpPr>
          <p:spPr>
            <a:xfrm>
              <a:off x="0" y="6208894"/>
              <a:ext cx="12191996" cy="0"/>
            </a:xfrm>
            <a:prstGeom prst="straightConnector1">
              <a:avLst/>
            </a:prstGeom>
            <a:noFill/>
            <a:ln w="12701" cap="flat">
              <a:solidFill>
                <a:srgbClr val="455F51"/>
              </a:solidFill>
              <a:prstDash val="solid"/>
              <a:miter/>
            </a:ln>
          </p:spPr>
        </p:cxnSp>
      </p:grpSp>
      <p:cxnSp>
        <p:nvCxnSpPr>
          <p:cNvPr id="5" name="Google Shape;27;p28">
            <a:extLst>
              <a:ext uri="{FF2B5EF4-FFF2-40B4-BE49-F238E27FC236}">
                <a16:creationId xmlns:a16="http://schemas.microsoft.com/office/drawing/2014/main" id="{D0C47B5B-6A1D-4654-AC8D-CAAC8E474186}"/>
              </a:ext>
            </a:extLst>
          </p:cNvPr>
          <p:cNvCxnSpPr/>
          <p:nvPr/>
        </p:nvCxnSpPr>
        <p:spPr>
          <a:xfrm rot="10800009" flipH="1">
            <a:off x="3044" y="5937948"/>
            <a:ext cx="8248" cy="5642"/>
          </a:xfrm>
          <a:prstGeom prst="straightConnector1">
            <a:avLst/>
          </a:prstGeom>
          <a:noFill/>
          <a:ln w="9528" cap="flat">
            <a:solidFill>
              <a:srgbClr val="549E39"/>
            </a:solidFill>
            <a:prstDash val="solid"/>
            <a:miter/>
          </a:ln>
        </p:spPr>
      </p:cxnSp>
      <p:cxnSp>
        <p:nvCxnSpPr>
          <p:cNvPr id="6" name="Google Shape;28;p28">
            <a:extLst>
              <a:ext uri="{FF2B5EF4-FFF2-40B4-BE49-F238E27FC236}">
                <a16:creationId xmlns:a16="http://schemas.microsoft.com/office/drawing/2014/main" id="{10AB9698-A5FD-491C-87CF-69B9EC73E79F}"/>
              </a:ext>
            </a:extLst>
          </p:cNvPr>
          <p:cNvCxnSpPr/>
          <p:nvPr/>
        </p:nvCxnSpPr>
        <p:spPr>
          <a:xfrm rot="10800009" flipH="1">
            <a:off x="3044" y="5937948"/>
            <a:ext cx="8248" cy="5642"/>
          </a:xfrm>
          <a:prstGeom prst="straightConnector1">
            <a:avLst/>
          </a:prstGeom>
          <a:noFill/>
          <a:ln w="9528" cap="flat">
            <a:solidFill>
              <a:srgbClr val="549E39"/>
            </a:solidFill>
            <a:prstDash val="solid"/>
            <a:miter/>
          </a:ln>
        </p:spPr>
      </p:cxnSp>
      <p:sp>
        <p:nvSpPr>
          <p:cNvPr id="7" name="Google Shape;29;p28">
            <a:extLst>
              <a:ext uri="{FF2B5EF4-FFF2-40B4-BE49-F238E27FC236}">
                <a16:creationId xmlns:a16="http://schemas.microsoft.com/office/drawing/2014/main" id="{4FB80BAE-00B7-46CA-A21F-F97B608D30D6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711202" y="1371600"/>
            <a:ext cx="10468865" cy="1828800"/>
          </a:xfrm>
        </p:spPr>
        <p:txBody>
          <a:bodyPr tIns="0" rIns="18278"/>
          <a:lstStyle>
            <a:lvl1pPr algn="r">
              <a:defRPr sz="5600" b="1"/>
            </a:lvl1pPr>
          </a:lstStyle>
          <a:p>
            <a:pPr lvl="0"/>
            <a:endParaRPr lang="zh-TW" altLang="en-US"/>
          </a:p>
        </p:txBody>
      </p:sp>
      <p:sp>
        <p:nvSpPr>
          <p:cNvPr id="8" name="Google Shape;30;p28">
            <a:extLst>
              <a:ext uri="{FF2B5EF4-FFF2-40B4-BE49-F238E27FC236}">
                <a16:creationId xmlns:a16="http://schemas.microsoft.com/office/drawing/2014/main" id="{0CEE5613-225D-4F2C-85F7-37BFBDBE424C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711202" y="3228536"/>
            <a:ext cx="10472924" cy="1752603"/>
          </a:xfrm>
        </p:spPr>
        <p:txBody>
          <a:bodyPr lIns="0" rIns="18278"/>
          <a:lstStyle>
            <a:lvl1pPr marR="45720" algn="r">
              <a:buNone/>
              <a:defRPr/>
            </a:lvl1pPr>
          </a:lstStyle>
          <a:p>
            <a:pPr lvl="0"/>
            <a:endParaRPr lang="zh-TW" altLang="en-US"/>
          </a:p>
        </p:txBody>
      </p:sp>
      <p:sp>
        <p:nvSpPr>
          <p:cNvPr id="9" name="Google Shape;31;p28">
            <a:extLst>
              <a:ext uri="{FF2B5EF4-FFF2-40B4-BE49-F238E27FC236}">
                <a16:creationId xmlns:a16="http://schemas.microsoft.com/office/drawing/2014/main" id="{C7D4D393-F13B-488F-AA13-5D354E10B19C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zh-TW" altLang="en-US"/>
          </a:p>
        </p:txBody>
      </p:sp>
      <p:sp>
        <p:nvSpPr>
          <p:cNvPr id="10" name="Google Shape;32;p28">
            <a:extLst>
              <a:ext uri="{FF2B5EF4-FFF2-40B4-BE49-F238E27FC236}">
                <a16:creationId xmlns:a16="http://schemas.microsoft.com/office/drawing/2014/main" id="{3751B523-900E-45C4-92A4-7CBCD9DDB155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zh-TW" altLang="en-US"/>
          </a:p>
        </p:txBody>
      </p:sp>
      <p:sp>
        <p:nvSpPr>
          <p:cNvPr id="11" name="Google Shape;33;p28">
            <a:extLst>
              <a:ext uri="{FF2B5EF4-FFF2-40B4-BE49-F238E27FC236}">
                <a16:creationId xmlns:a16="http://schemas.microsoft.com/office/drawing/2014/main" id="{64DFA778-A2E6-4D55-A55B-2DAC497A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3F75654-50F9-40EB-A5D0-63500CE66396}" type="slidenum"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93214536"/>
      </p:ext>
    </p:extLst>
  </p:cSld>
  <p:clrMapOvr>
    <a:masterClrMapping/>
  </p:clrMapOvr>
  <p:transition spd="med">
    <p:fade/>
  </p:transition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VERTICAL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90;p37">
            <a:extLst>
              <a:ext uri="{FF2B5EF4-FFF2-40B4-BE49-F238E27FC236}">
                <a16:creationId xmlns:a16="http://schemas.microsoft.com/office/drawing/2014/main" id="{417F48AA-6645-4FEE-8568-965362932360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zh-TW" altLang="en-US"/>
          </a:p>
        </p:txBody>
      </p:sp>
      <p:sp>
        <p:nvSpPr>
          <p:cNvPr id="3" name="Google Shape;91;p37">
            <a:extLst>
              <a:ext uri="{FF2B5EF4-FFF2-40B4-BE49-F238E27FC236}">
                <a16:creationId xmlns:a16="http://schemas.microsoft.com/office/drawing/2014/main" id="{D4EC67BC-B04C-4BB7-963D-F7712643E242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>
          <a:xfrm rot="5400013">
            <a:off x="3901443" y="-1356357"/>
            <a:ext cx="4389120" cy="10972800"/>
          </a:xfrm>
        </p:spPr>
        <p:txBody>
          <a:bodyPr/>
          <a:lstStyle>
            <a:lvl1pPr indent="-337185">
              <a:spcBef>
                <a:spcPts val="360"/>
              </a:spcBef>
              <a:buSzPts val="1710"/>
              <a:defRPr/>
            </a:lvl1pPr>
          </a:lstStyle>
          <a:p>
            <a:pPr lvl="0"/>
            <a:endParaRPr lang="zh-TW" altLang="en-US"/>
          </a:p>
        </p:txBody>
      </p:sp>
      <p:sp>
        <p:nvSpPr>
          <p:cNvPr id="4" name="Google Shape;92;p37">
            <a:extLst>
              <a:ext uri="{FF2B5EF4-FFF2-40B4-BE49-F238E27FC236}">
                <a16:creationId xmlns:a16="http://schemas.microsoft.com/office/drawing/2014/main" id="{CFBF712B-7EB6-4C8F-8BFC-AF0DCD437F37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zh-TW" altLang="en-US"/>
          </a:p>
        </p:txBody>
      </p:sp>
      <p:sp>
        <p:nvSpPr>
          <p:cNvPr id="5" name="Google Shape;93;p37">
            <a:extLst>
              <a:ext uri="{FF2B5EF4-FFF2-40B4-BE49-F238E27FC236}">
                <a16:creationId xmlns:a16="http://schemas.microsoft.com/office/drawing/2014/main" id="{439382F1-E3D2-473B-B650-71096A30D91D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zh-TW" altLang="en-US"/>
          </a:p>
        </p:txBody>
      </p:sp>
      <p:sp>
        <p:nvSpPr>
          <p:cNvPr id="6" name="Google Shape;94;p37">
            <a:extLst>
              <a:ext uri="{FF2B5EF4-FFF2-40B4-BE49-F238E27FC236}">
                <a16:creationId xmlns:a16="http://schemas.microsoft.com/office/drawing/2014/main" id="{4FF0523A-7645-4EAC-B77A-381F168BCF7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8979BCA-BB8F-49E4-B6C1-314A000ED5E0}" type="slidenum"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49413716"/>
      </p:ext>
    </p:extLst>
  </p:cSld>
  <p:clrMapOvr>
    <a:masterClrMapping/>
  </p:clrMapOvr>
  <p:transition spd="med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_TITLE_AND_VERTICAL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96;p38">
            <a:extLst>
              <a:ext uri="{FF2B5EF4-FFF2-40B4-BE49-F238E27FC236}">
                <a16:creationId xmlns:a16="http://schemas.microsoft.com/office/drawing/2014/main" id="{5851EA73-1331-439C-8296-794C80B11364}"/>
              </a:ext>
            </a:extLst>
          </p:cNvPr>
          <p:cNvSpPr txBox="1">
            <a:spLocks noGrp="1"/>
          </p:cNvSpPr>
          <p:nvPr>
            <p:ph type="title" orient="vert"/>
          </p:nvPr>
        </p:nvSpPr>
        <p:spPr>
          <a:xfrm rot="5400013">
            <a:off x="7604924" y="2148679"/>
            <a:ext cx="5211759" cy="2743200"/>
          </a:xfrm>
        </p:spPr>
        <p:txBody>
          <a:bodyPr/>
          <a:lstStyle>
            <a:lvl1pPr>
              <a:defRPr/>
            </a:lvl1pPr>
          </a:lstStyle>
          <a:p>
            <a:pPr lvl="0"/>
            <a:endParaRPr lang="zh-TW" altLang="en-US"/>
          </a:p>
        </p:txBody>
      </p:sp>
      <p:sp>
        <p:nvSpPr>
          <p:cNvPr id="3" name="Google Shape;97;p38">
            <a:extLst>
              <a:ext uri="{FF2B5EF4-FFF2-40B4-BE49-F238E27FC236}">
                <a16:creationId xmlns:a16="http://schemas.microsoft.com/office/drawing/2014/main" id="{C6975101-14BD-4BCE-9480-9AA6294B972D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>
          <a:xfrm rot="5400013">
            <a:off x="2016925" y="-492922"/>
            <a:ext cx="5211759" cy="8026402"/>
          </a:xfrm>
        </p:spPr>
        <p:txBody>
          <a:bodyPr/>
          <a:lstStyle>
            <a:lvl1pPr indent="-337185">
              <a:spcBef>
                <a:spcPts val="360"/>
              </a:spcBef>
              <a:buSzPts val="1710"/>
              <a:defRPr/>
            </a:lvl1pPr>
          </a:lstStyle>
          <a:p>
            <a:pPr lvl="0"/>
            <a:endParaRPr lang="zh-TW" altLang="en-US"/>
          </a:p>
        </p:txBody>
      </p:sp>
      <p:sp>
        <p:nvSpPr>
          <p:cNvPr id="4" name="Google Shape;98;p38">
            <a:extLst>
              <a:ext uri="{FF2B5EF4-FFF2-40B4-BE49-F238E27FC236}">
                <a16:creationId xmlns:a16="http://schemas.microsoft.com/office/drawing/2014/main" id="{87F53435-B508-4D0F-9B48-B68BDE317081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zh-TW" altLang="en-US"/>
          </a:p>
        </p:txBody>
      </p:sp>
      <p:sp>
        <p:nvSpPr>
          <p:cNvPr id="5" name="Google Shape;99;p38">
            <a:extLst>
              <a:ext uri="{FF2B5EF4-FFF2-40B4-BE49-F238E27FC236}">
                <a16:creationId xmlns:a16="http://schemas.microsoft.com/office/drawing/2014/main" id="{38DB764C-4C20-45A9-A406-1CBB896D86DF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zh-TW" altLang="en-US"/>
          </a:p>
        </p:txBody>
      </p:sp>
      <p:sp>
        <p:nvSpPr>
          <p:cNvPr id="6" name="Google Shape;100;p38">
            <a:extLst>
              <a:ext uri="{FF2B5EF4-FFF2-40B4-BE49-F238E27FC236}">
                <a16:creationId xmlns:a16="http://schemas.microsoft.com/office/drawing/2014/main" id="{BDA2187A-A1FC-4852-B453-36A81AEC88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4B6D1D8-1977-4788-9126-84E07049990A}" type="slidenum"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58975886"/>
      </p:ext>
    </p:extLst>
  </p:cSld>
  <p:clrMapOvr>
    <a:masterClrMapping/>
  </p:clrMapOvr>
  <p:transition spd="med"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116;p59">
            <a:extLst>
              <a:ext uri="{FF2B5EF4-FFF2-40B4-BE49-F238E27FC236}">
                <a16:creationId xmlns:a16="http://schemas.microsoft.com/office/drawing/2014/main" id="{9701CF93-4619-465E-ABDC-11C36CDA7019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zh-TW" altLang="en-US"/>
          </a:p>
        </p:txBody>
      </p:sp>
      <p:sp>
        <p:nvSpPr>
          <p:cNvPr id="3" name="Google Shape;117;p59">
            <a:extLst>
              <a:ext uri="{FF2B5EF4-FFF2-40B4-BE49-F238E27FC236}">
                <a16:creationId xmlns:a16="http://schemas.microsoft.com/office/drawing/2014/main" id="{8AE831F3-119A-4A96-A4AC-69D43172FDB5}"/>
              </a:ext>
            </a:extLst>
          </p:cNvPr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 indent="-337185">
              <a:spcBef>
                <a:spcPts val="360"/>
              </a:spcBef>
              <a:buSzPts val="1710"/>
              <a:defRPr/>
            </a:lvl1pPr>
          </a:lstStyle>
          <a:p>
            <a:pPr lvl="0"/>
            <a:endParaRPr lang="zh-TW" altLang="en-US"/>
          </a:p>
        </p:txBody>
      </p:sp>
      <p:sp>
        <p:nvSpPr>
          <p:cNvPr id="4" name="Google Shape;118;p59">
            <a:extLst>
              <a:ext uri="{FF2B5EF4-FFF2-40B4-BE49-F238E27FC236}">
                <a16:creationId xmlns:a16="http://schemas.microsoft.com/office/drawing/2014/main" id="{9E4956A6-E3CA-48FE-A9DC-A49E0E9BED18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zh-TW" altLang="en-US"/>
          </a:p>
        </p:txBody>
      </p:sp>
      <p:sp>
        <p:nvSpPr>
          <p:cNvPr id="5" name="Google Shape;119;p59">
            <a:extLst>
              <a:ext uri="{FF2B5EF4-FFF2-40B4-BE49-F238E27FC236}">
                <a16:creationId xmlns:a16="http://schemas.microsoft.com/office/drawing/2014/main" id="{49CE2991-CB3F-4E22-BB1F-6CCD4B4E0D31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zh-TW" altLang="en-US"/>
          </a:p>
        </p:txBody>
      </p:sp>
      <p:sp>
        <p:nvSpPr>
          <p:cNvPr id="6" name="Google Shape;120;p59">
            <a:extLst>
              <a:ext uri="{FF2B5EF4-FFF2-40B4-BE49-F238E27FC236}">
                <a16:creationId xmlns:a16="http://schemas.microsoft.com/office/drawing/2014/main" id="{F960251A-E3E3-4C4B-8D11-3D5B922C2B1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70B17A8-4267-4C26-AE17-9D8A65B54377}" type="slidenum"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74101203"/>
      </p:ext>
    </p:extLst>
  </p:cSld>
  <p:clrMapOvr>
    <a:masterClrMapping/>
  </p:clrMapOvr>
  <p:transition spd="med">
    <p:fade/>
  </p:transition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oogle Shape;122;p62">
            <a:extLst>
              <a:ext uri="{FF2B5EF4-FFF2-40B4-BE49-F238E27FC236}">
                <a16:creationId xmlns:a16="http://schemas.microsoft.com/office/drawing/2014/main" id="{9552AA9E-8D4C-4028-B987-B5E2DB3B79E2}"/>
              </a:ext>
            </a:extLst>
          </p:cNvPr>
          <p:cNvGrpSpPr/>
          <p:nvPr/>
        </p:nvGrpSpPr>
        <p:grpSpPr>
          <a:xfrm>
            <a:off x="0" y="6208894"/>
            <a:ext cx="12191996" cy="649105"/>
            <a:chOff x="0" y="6208894"/>
            <a:chExt cx="12191996" cy="649105"/>
          </a:xfrm>
        </p:grpSpPr>
        <p:sp>
          <p:nvSpPr>
            <p:cNvPr id="3" name="Google Shape;123;p62">
              <a:extLst>
                <a:ext uri="{FF2B5EF4-FFF2-40B4-BE49-F238E27FC236}">
                  <a16:creationId xmlns:a16="http://schemas.microsoft.com/office/drawing/2014/main" id="{239F236A-6696-4F61-B30A-2813641DABB7}"/>
                </a:ext>
              </a:extLst>
            </p:cNvPr>
            <p:cNvSpPr/>
            <p:nvPr/>
          </p:nvSpPr>
          <p:spPr>
            <a:xfrm>
              <a:off x="3044" y="6220178"/>
              <a:ext cx="12188952" cy="637821"/>
            </a:xfrm>
            <a:prstGeom prst="rect">
              <a:avLst/>
            </a:prstGeom>
            <a:gradFill>
              <a:gsLst>
                <a:gs pos="0">
                  <a:srgbClr val="DCE5A3"/>
                </a:gs>
                <a:gs pos="100000">
                  <a:srgbClr val="D6E095"/>
                </a:gs>
              </a:gsLst>
              <a:lin ang="5400000"/>
            </a:gradFill>
            <a:ln cap="flat">
              <a:noFill/>
              <a:prstDash val="solid"/>
            </a:ln>
          </p:spPr>
          <p:txBody>
            <a:bodyPr vert="horz" wrap="square" lIns="91421" tIns="45701" rIns="91421" bIns="45701" anchor="ctr" anchorCtr="1" compatLnSpc="1">
              <a:noAutofit/>
            </a:bodyPr>
            <a:lstStyle/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zh-TW" altLang="en-US" sz="1800" b="0" i="0" u="none" strike="noStrike" kern="0" cap="none" spc="0" baseline="0">
                <a:solidFill>
                  <a:srgbClr val="000000"/>
                </a:solidFill>
                <a:uFillTx/>
                <a:latin typeface="MingLiu"/>
                <a:ea typeface="MingLiu"/>
                <a:cs typeface="MingLiu"/>
              </a:endParaRPr>
            </a:p>
          </p:txBody>
        </p:sp>
        <p:cxnSp>
          <p:nvCxnSpPr>
            <p:cNvPr id="4" name="Google Shape;124;p62">
              <a:extLst>
                <a:ext uri="{FF2B5EF4-FFF2-40B4-BE49-F238E27FC236}">
                  <a16:creationId xmlns:a16="http://schemas.microsoft.com/office/drawing/2014/main" id="{0CE312E0-A411-4501-A684-6E3BA383DA3D}"/>
                </a:ext>
              </a:extLst>
            </p:cNvPr>
            <p:cNvCxnSpPr/>
            <p:nvPr/>
          </p:nvCxnSpPr>
          <p:spPr>
            <a:xfrm>
              <a:off x="0" y="6208894"/>
              <a:ext cx="12191996" cy="0"/>
            </a:xfrm>
            <a:prstGeom prst="straightConnector1">
              <a:avLst/>
            </a:prstGeom>
            <a:noFill/>
            <a:ln w="12701" cap="flat">
              <a:solidFill>
                <a:srgbClr val="455F51"/>
              </a:solidFill>
              <a:prstDash val="solid"/>
              <a:miter/>
            </a:ln>
          </p:spPr>
        </p:cxnSp>
      </p:grpSp>
      <p:cxnSp>
        <p:nvCxnSpPr>
          <p:cNvPr id="5" name="Google Shape;125;p62">
            <a:extLst>
              <a:ext uri="{FF2B5EF4-FFF2-40B4-BE49-F238E27FC236}">
                <a16:creationId xmlns:a16="http://schemas.microsoft.com/office/drawing/2014/main" id="{F9C1171E-C6F7-4E0D-8766-410A44E34E32}"/>
              </a:ext>
            </a:extLst>
          </p:cNvPr>
          <p:cNvCxnSpPr/>
          <p:nvPr/>
        </p:nvCxnSpPr>
        <p:spPr>
          <a:xfrm rot="10800009" flipH="1">
            <a:off x="3044" y="5937948"/>
            <a:ext cx="8248" cy="5642"/>
          </a:xfrm>
          <a:prstGeom prst="straightConnector1">
            <a:avLst/>
          </a:prstGeom>
          <a:noFill/>
          <a:ln w="9528" cap="flat">
            <a:solidFill>
              <a:srgbClr val="549E39"/>
            </a:solidFill>
            <a:prstDash val="solid"/>
            <a:miter/>
          </a:ln>
        </p:spPr>
      </p:cxnSp>
      <p:cxnSp>
        <p:nvCxnSpPr>
          <p:cNvPr id="6" name="Google Shape;126;p62">
            <a:extLst>
              <a:ext uri="{FF2B5EF4-FFF2-40B4-BE49-F238E27FC236}">
                <a16:creationId xmlns:a16="http://schemas.microsoft.com/office/drawing/2014/main" id="{1702753B-D3CD-434E-921A-A2959B681B6F}"/>
              </a:ext>
            </a:extLst>
          </p:cNvPr>
          <p:cNvCxnSpPr/>
          <p:nvPr/>
        </p:nvCxnSpPr>
        <p:spPr>
          <a:xfrm rot="10800009" flipH="1">
            <a:off x="3044" y="5937948"/>
            <a:ext cx="8248" cy="5642"/>
          </a:xfrm>
          <a:prstGeom prst="straightConnector1">
            <a:avLst/>
          </a:prstGeom>
          <a:noFill/>
          <a:ln w="9528" cap="flat">
            <a:solidFill>
              <a:srgbClr val="549E39"/>
            </a:solidFill>
            <a:prstDash val="solid"/>
            <a:miter/>
          </a:ln>
        </p:spPr>
      </p:cxnSp>
      <p:sp>
        <p:nvSpPr>
          <p:cNvPr id="7" name="Google Shape;127;p62">
            <a:extLst>
              <a:ext uri="{FF2B5EF4-FFF2-40B4-BE49-F238E27FC236}">
                <a16:creationId xmlns:a16="http://schemas.microsoft.com/office/drawing/2014/main" id="{9DE9ED28-07F0-4372-B031-52D1052CEE94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711202" y="1371600"/>
            <a:ext cx="10468865" cy="1828800"/>
          </a:xfrm>
        </p:spPr>
        <p:txBody>
          <a:bodyPr tIns="0" rIns="18278"/>
          <a:lstStyle>
            <a:lvl1pPr algn="r">
              <a:defRPr sz="5600" b="1"/>
            </a:lvl1pPr>
          </a:lstStyle>
          <a:p>
            <a:pPr lvl="0"/>
            <a:endParaRPr lang="zh-TW" altLang="en-US"/>
          </a:p>
        </p:txBody>
      </p:sp>
      <p:sp>
        <p:nvSpPr>
          <p:cNvPr id="8" name="Google Shape;128;p62">
            <a:extLst>
              <a:ext uri="{FF2B5EF4-FFF2-40B4-BE49-F238E27FC236}">
                <a16:creationId xmlns:a16="http://schemas.microsoft.com/office/drawing/2014/main" id="{C95A4932-7DCF-4096-871B-8F24106667DF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711202" y="3228536"/>
            <a:ext cx="10472924" cy="1752603"/>
          </a:xfrm>
        </p:spPr>
        <p:txBody>
          <a:bodyPr lIns="0" rIns="18278"/>
          <a:lstStyle>
            <a:lvl1pPr marR="45720" algn="r">
              <a:buNone/>
              <a:defRPr/>
            </a:lvl1pPr>
          </a:lstStyle>
          <a:p>
            <a:pPr lvl="0"/>
            <a:endParaRPr lang="zh-TW" altLang="en-US"/>
          </a:p>
        </p:txBody>
      </p:sp>
      <p:sp>
        <p:nvSpPr>
          <p:cNvPr id="9" name="Google Shape;129;p62">
            <a:extLst>
              <a:ext uri="{FF2B5EF4-FFF2-40B4-BE49-F238E27FC236}">
                <a16:creationId xmlns:a16="http://schemas.microsoft.com/office/drawing/2014/main" id="{D5E4A582-C4DA-4988-9198-8F70F01635A3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zh-TW" altLang="en-US"/>
          </a:p>
        </p:txBody>
      </p:sp>
      <p:sp>
        <p:nvSpPr>
          <p:cNvPr id="10" name="Google Shape;130;p62">
            <a:extLst>
              <a:ext uri="{FF2B5EF4-FFF2-40B4-BE49-F238E27FC236}">
                <a16:creationId xmlns:a16="http://schemas.microsoft.com/office/drawing/2014/main" id="{4060E7B3-B93A-4322-874D-0734A460E20A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zh-TW" altLang="en-US"/>
          </a:p>
        </p:txBody>
      </p:sp>
      <p:sp>
        <p:nvSpPr>
          <p:cNvPr id="11" name="Google Shape;131;p62">
            <a:extLst>
              <a:ext uri="{FF2B5EF4-FFF2-40B4-BE49-F238E27FC236}">
                <a16:creationId xmlns:a16="http://schemas.microsoft.com/office/drawing/2014/main" id="{DE5F6A98-F707-4AB5-9B05-654045FE796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560FD3E-487F-4774-88FC-E61C7EC34E54}" type="slidenum"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91669"/>
      </p:ext>
    </p:extLst>
  </p:cSld>
  <p:clrMapOvr>
    <a:masterClrMapping/>
  </p:clrMapOvr>
  <p:transition spd="med"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_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133;p63">
            <a:extLst>
              <a:ext uri="{FF2B5EF4-FFF2-40B4-BE49-F238E27FC236}">
                <a16:creationId xmlns:a16="http://schemas.microsoft.com/office/drawing/2014/main" id="{7B9F3226-CE9F-48C5-A614-528FFEB439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707132" y="1316736"/>
            <a:ext cx="10363196" cy="1362456"/>
          </a:xfrm>
        </p:spPr>
        <p:txBody>
          <a:bodyPr tIns="0">
            <a:noAutofit/>
          </a:bodyPr>
          <a:lstStyle>
            <a:lvl1pPr>
              <a:defRPr sz="5600" b="1"/>
            </a:lvl1pPr>
          </a:lstStyle>
          <a:p>
            <a:pPr lvl="0"/>
            <a:endParaRPr lang="zh-TW" altLang="en-US"/>
          </a:p>
        </p:txBody>
      </p:sp>
      <p:sp>
        <p:nvSpPr>
          <p:cNvPr id="3" name="Google Shape;134;p63">
            <a:extLst>
              <a:ext uri="{FF2B5EF4-FFF2-40B4-BE49-F238E27FC236}">
                <a16:creationId xmlns:a16="http://schemas.microsoft.com/office/drawing/2014/main" id="{680A17C9-CE8B-415F-8246-5972D274C84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7132" y="2704667"/>
            <a:ext cx="10363196" cy="1509710"/>
          </a:xfrm>
        </p:spPr>
        <p:txBody>
          <a:bodyPr lIns="45701" rIns="45701"/>
          <a:lstStyle>
            <a:lvl1pPr indent="-228600">
              <a:spcBef>
                <a:spcPts val="440"/>
              </a:spcBef>
              <a:buNone/>
              <a:defRPr sz="2200"/>
            </a:lvl1pPr>
          </a:lstStyle>
          <a:p>
            <a:pPr lvl="0"/>
            <a:endParaRPr lang="zh-TW" altLang="en-US"/>
          </a:p>
        </p:txBody>
      </p:sp>
      <p:sp>
        <p:nvSpPr>
          <p:cNvPr id="4" name="Google Shape;135;p63">
            <a:extLst>
              <a:ext uri="{FF2B5EF4-FFF2-40B4-BE49-F238E27FC236}">
                <a16:creationId xmlns:a16="http://schemas.microsoft.com/office/drawing/2014/main" id="{8C1B1537-0DF2-47DB-961C-68BADEA79B73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zh-TW" altLang="en-US"/>
          </a:p>
        </p:txBody>
      </p:sp>
      <p:sp>
        <p:nvSpPr>
          <p:cNvPr id="5" name="Google Shape;136;p63">
            <a:extLst>
              <a:ext uri="{FF2B5EF4-FFF2-40B4-BE49-F238E27FC236}">
                <a16:creationId xmlns:a16="http://schemas.microsoft.com/office/drawing/2014/main" id="{588B56C0-7DB4-4414-B46C-7F3264A8BEFB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zh-TW" altLang="en-US"/>
          </a:p>
        </p:txBody>
      </p:sp>
      <p:sp>
        <p:nvSpPr>
          <p:cNvPr id="6" name="Google Shape;137;p63">
            <a:extLst>
              <a:ext uri="{FF2B5EF4-FFF2-40B4-BE49-F238E27FC236}">
                <a16:creationId xmlns:a16="http://schemas.microsoft.com/office/drawing/2014/main" id="{367FE8B0-5B5C-4EC5-8222-6A40837AA23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CF14D46-DE55-4589-8399-3096500BD8F4}" type="slidenum"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54892138"/>
      </p:ext>
    </p:extLst>
  </p:cSld>
  <p:clrMapOvr>
    <a:masterClrMapping/>
  </p:clrMapOvr>
  <p:transition spd="med"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_OBJEC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139;p64">
            <a:extLst>
              <a:ext uri="{FF2B5EF4-FFF2-40B4-BE49-F238E27FC236}">
                <a16:creationId xmlns:a16="http://schemas.microsoft.com/office/drawing/2014/main" id="{BD7F9640-C792-4B98-854D-B864FE0741F3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zh-TW" altLang="en-US"/>
          </a:p>
        </p:txBody>
      </p:sp>
      <p:sp>
        <p:nvSpPr>
          <p:cNvPr id="3" name="Google Shape;140;p64">
            <a:extLst>
              <a:ext uri="{FF2B5EF4-FFF2-40B4-BE49-F238E27FC236}">
                <a16:creationId xmlns:a16="http://schemas.microsoft.com/office/drawing/2014/main" id="{5D65D5BC-28F7-412E-BAD6-92F28C21FD4A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609603" y="1920084"/>
            <a:ext cx="5384801" cy="4434840"/>
          </a:xfrm>
        </p:spPr>
        <p:txBody>
          <a:bodyPr/>
          <a:lstStyle>
            <a:lvl1pPr>
              <a:defRPr/>
            </a:lvl1pPr>
          </a:lstStyle>
          <a:p>
            <a:pPr lvl="0"/>
            <a:endParaRPr lang="zh-TW" altLang="en-US"/>
          </a:p>
        </p:txBody>
      </p:sp>
      <p:sp>
        <p:nvSpPr>
          <p:cNvPr id="4" name="Google Shape;141;p64">
            <a:extLst>
              <a:ext uri="{FF2B5EF4-FFF2-40B4-BE49-F238E27FC236}">
                <a16:creationId xmlns:a16="http://schemas.microsoft.com/office/drawing/2014/main" id="{015E1883-8823-4523-8792-AFD1A8428FB7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6197602" y="1920084"/>
            <a:ext cx="5384801" cy="4434840"/>
          </a:xfrm>
        </p:spPr>
        <p:txBody>
          <a:bodyPr/>
          <a:lstStyle>
            <a:lvl1pPr>
              <a:defRPr/>
            </a:lvl1pPr>
          </a:lstStyle>
          <a:p>
            <a:pPr lvl="0"/>
            <a:endParaRPr lang="zh-TW" altLang="en-US"/>
          </a:p>
        </p:txBody>
      </p:sp>
      <p:sp>
        <p:nvSpPr>
          <p:cNvPr id="5" name="Google Shape;142;p64">
            <a:extLst>
              <a:ext uri="{FF2B5EF4-FFF2-40B4-BE49-F238E27FC236}">
                <a16:creationId xmlns:a16="http://schemas.microsoft.com/office/drawing/2014/main" id="{D6A18A90-4426-4A5E-B0E8-82D8FDF04F93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zh-TW" altLang="en-US"/>
          </a:p>
        </p:txBody>
      </p:sp>
      <p:sp>
        <p:nvSpPr>
          <p:cNvPr id="6" name="Google Shape;143;p64">
            <a:extLst>
              <a:ext uri="{FF2B5EF4-FFF2-40B4-BE49-F238E27FC236}">
                <a16:creationId xmlns:a16="http://schemas.microsoft.com/office/drawing/2014/main" id="{E255B942-79AA-49FC-A967-80231D1ADA56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zh-TW" altLang="en-US"/>
          </a:p>
        </p:txBody>
      </p:sp>
      <p:sp>
        <p:nvSpPr>
          <p:cNvPr id="7" name="Google Shape;144;p64">
            <a:extLst>
              <a:ext uri="{FF2B5EF4-FFF2-40B4-BE49-F238E27FC236}">
                <a16:creationId xmlns:a16="http://schemas.microsoft.com/office/drawing/2014/main" id="{D598BC51-0E64-41E9-B046-DFA3283BE5C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DA2F958-4F77-4249-968C-D7772B2A117A}" type="slidenum"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87325280"/>
      </p:ext>
    </p:extLst>
  </p:cSld>
  <p:clrMapOvr>
    <a:masterClrMapping/>
  </p:clrMapOvr>
  <p:transition spd="med">
    <p:fad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TWO_OBJECTS_WITH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146;p65">
            <a:extLst>
              <a:ext uri="{FF2B5EF4-FFF2-40B4-BE49-F238E27FC236}">
                <a16:creationId xmlns:a16="http://schemas.microsoft.com/office/drawing/2014/main" id="{F0AF66AD-5F3F-43C9-AA8A-A57F6905E992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zh-TW" altLang="en-US"/>
          </a:p>
        </p:txBody>
      </p:sp>
      <p:sp>
        <p:nvSpPr>
          <p:cNvPr id="3" name="Google Shape;147;p65">
            <a:extLst>
              <a:ext uri="{FF2B5EF4-FFF2-40B4-BE49-F238E27FC236}">
                <a16:creationId xmlns:a16="http://schemas.microsoft.com/office/drawing/2014/main" id="{71B9DEDA-F110-47F6-B7C6-90D12EEE7AA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09603" y="1855244"/>
            <a:ext cx="5386913" cy="659355"/>
          </a:xfrm>
        </p:spPr>
        <p:txBody>
          <a:bodyPr lIns="45701" tIns="0" rIns="45701" bIns="0" anchor="ctr">
            <a:noAutofit/>
          </a:bodyPr>
          <a:lstStyle>
            <a:lvl1pPr indent="-228600">
              <a:spcBef>
                <a:spcPts val="480"/>
              </a:spcBef>
              <a:buNone/>
              <a:defRPr sz="2400" b="1"/>
            </a:lvl1pPr>
          </a:lstStyle>
          <a:p>
            <a:pPr lvl="0"/>
            <a:endParaRPr lang="zh-TW" altLang="en-US"/>
          </a:p>
        </p:txBody>
      </p:sp>
      <p:sp>
        <p:nvSpPr>
          <p:cNvPr id="4" name="Google Shape;148;p65">
            <a:extLst>
              <a:ext uri="{FF2B5EF4-FFF2-40B4-BE49-F238E27FC236}">
                <a16:creationId xmlns:a16="http://schemas.microsoft.com/office/drawing/2014/main" id="{D08325AB-F157-4AB8-A62C-748C698FA72D}"/>
              </a:ext>
            </a:extLst>
          </p:cNvPr>
          <p:cNvSpPr txBox="1">
            <a:spLocks noGrp="1"/>
          </p:cNvSpPr>
          <p:nvPr>
            <p:ph type="body" idx="3"/>
          </p:nvPr>
        </p:nvSpPr>
        <p:spPr>
          <a:xfrm>
            <a:off x="609603" y="2514600"/>
            <a:ext cx="5386913" cy="3845719"/>
          </a:xfrm>
        </p:spPr>
        <p:txBody>
          <a:bodyPr tIns="0"/>
          <a:lstStyle>
            <a:lvl1pPr indent="-361316">
              <a:spcBef>
                <a:spcPts val="440"/>
              </a:spcBef>
              <a:buSzPts val="2090"/>
              <a:defRPr sz="2200"/>
            </a:lvl1pPr>
          </a:lstStyle>
          <a:p>
            <a:pPr lvl="0"/>
            <a:endParaRPr lang="zh-TW" altLang="en-US"/>
          </a:p>
        </p:txBody>
      </p:sp>
      <p:sp>
        <p:nvSpPr>
          <p:cNvPr id="5" name="Google Shape;149;p65">
            <a:extLst>
              <a:ext uri="{FF2B5EF4-FFF2-40B4-BE49-F238E27FC236}">
                <a16:creationId xmlns:a16="http://schemas.microsoft.com/office/drawing/2014/main" id="{FBCA1BD5-CAEC-4E15-B468-A06057B3B095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6193368" y="1859761"/>
            <a:ext cx="5389034" cy="654847"/>
          </a:xfrm>
        </p:spPr>
        <p:txBody>
          <a:bodyPr lIns="45701" tIns="0" rIns="45701" bIns="0" anchor="ctr"/>
          <a:lstStyle>
            <a:lvl1pPr indent="-228600">
              <a:spcBef>
                <a:spcPts val="480"/>
              </a:spcBef>
              <a:buNone/>
              <a:defRPr sz="2400" b="1"/>
            </a:lvl1pPr>
          </a:lstStyle>
          <a:p>
            <a:pPr lvl="0"/>
            <a:endParaRPr lang="zh-TW" altLang="en-US"/>
          </a:p>
        </p:txBody>
      </p:sp>
      <p:sp>
        <p:nvSpPr>
          <p:cNvPr id="6" name="Google Shape;150;p65">
            <a:extLst>
              <a:ext uri="{FF2B5EF4-FFF2-40B4-BE49-F238E27FC236}">
                <a16:creationId xmlns:a16="http://schemas.microsoft.com/office/drawing/2014/main" id="{0F9A7EBF-887E-48BB-A252-6C77F10E97D5}"/>
              </a:ext>
            </a:extLst>
          </p:cNvPr>
          <p:cNvSpPr txBox="1">
            <a:spLocks noGrp="1"/>
          </p:cNvSpPr>
          <p:nvPr>
            <p:ph idx="4"/>
          </p:nvPr>
        </p:nvSpPr>
        <p:spPr>
          <a:xfrm>
            <a:off x="6193368" y="2514600"/>
            <a:ext cx="5389034" cy="3845719"/>
          </a:xfrm>
        </p:spPr>
        <p:txBody>
          <a:bodyPr tIns="0"/>
          <a:lstStyle>
            <a:lvl1pPr indent="-361316">
              <a:spcBef>
                <a:spcPts val="440"/>
              </a:spcBef>
              <a:buSzPts val="2090"/>
              <a:defRPr sz="2200"/>
            </a:lvl1pPr>
          </a:lstStyle>
          <a:p>
            <a:pPr lvl="0"/>
            <a:endParaRPr lang="zh-TW" altLang="en-US"/>
          </a:p>
        </p:txBody>
      </p:sp>
      <p:sp>
        <p:nvSpPr>
          <p:cNvPr id="7" name="Google Shape;151;p65">
            <a:extLst>
              <a:ext uri="{FF2B5EF4-FFF2-40B4-BE49-F238E27FC236}">
                <a16:creationId xmlns:a16="http://schemas.microsoft.com/office/drawing/2014/main" id="{DCD95116-28F5-4D5F-85F7-4763BFDAA3D3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zh-TW" altLang="en-US"/>
          </a:p>
        </p:txBody>
      </p:sp>
      <p:sp>
        <p:nvSpPr>
          <p:cNvPr id="8" name="Google Shape;152;p65">
            <a:extLst>
              <a:ext uri="{FF2B5EF4-FFF2-40B4-BE49-F238E27FC236}">
                <a16:creationId xmlns:a16="http://schemas.microsoft.com/office/drawing/2014/main" id="{ADD5FF4C-7E60-4183-ABB8-B4C66EEE7D4F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zh-TW" altLang="en-US"/>
          </a:p>
        </p:txBody>
      </p:sp>
      <p:sp>
        <p:nvSpPr>
          <p:cNvPr id="9" name="Google Shape;153;p65">
            <a:extLst>
              <a:ext uri="{FF2B5EF4-FFF2-40B4-BE49-F238E27FC236}">
                <a16:creationId xmlns:a16="http://schemas.microsoft.com/office/drawing/2014/main" id="{52FFE99A-2027-4458-B2DE-691383A8077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EF2CA74-6056-4714-AC26-B5F76D7FA24E}" type="slidenum"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3672022"/>
      </p:ext>
    </p:extLst>
  </p:cSld>
  <p:clrMapOvr>
    <a:masterClrMapping/>
  </p:clrMapOvr>
  <p:transition spd="med">
    <p:fad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_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155;p66">
            <a:extLst>
              <a:ext uri="{FF2B5EF4-FFF2-40B4-BE49-F238E27FC236}">
                <a16:creationId xmlns:a16="http://schemas.microsoft.com/office/drawing/2014/main" id="{A50EEAEC-5919-4119-AB94-F0FFE5DABFE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09603" y="704088"/>
            <a:ext cx="11074398" cy="1143000"/>
          </a:xfrm>
        </p:spPr>
        <p:txBody>
          <a:bodyPr/>
          <a:lstStyle>
            <a:lvl1pPr>
              <a:defRPr/>
            </a:lvl1pPr>
          </a:lstStyle>
          <a:p>
            <a:pPr lvl="0"/>
            <a:endParaRPr lang="zh-TW" altLang="en-US"/>
          </a:p>
        </p:txBody>
      </p:sp>
      <p:sp>
        <p:nvSpPr>
          <p:cNvPr id="3" name="Google Shape;156;p66">
            <a:extLst>
              <a:ext uri="{FF2B5EF4-FFF2-40B4-BE49-F238E27FC236}">
                <a16:creationId xmlns:a16="http://schemas.microsoft.com/office/drawing/2014/main" id="{35AED373-F9A5-4B0B-B8FC-CE4B3584166C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zh-TW" altLang="en-US"/>
          </a:p>
        </p:txBody>
      </p:sp>
      <p:sp>
        <p:nvSpPr>
          <p:cNvPr id="4" name="Google Shape;157;p66">
            <a:extLst>
              <a:ext uri="{FF2B5EF4-FFF2-40B4-BE49-F238E27FC236}">
                <a16:creationId xmlns:a16="http://schemas.microsoft.com/office/drawing/2014/main" id="{825A5FC5-249A-4B35-A292-F004B64CB92B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zh-TW" altLang="en-US"/>
          </a:p>
        </p:txBody>
      </p:sp>
      <p:sp>
        <p:nvSpPr>
          <p:cNvPr id="5" name="Google Shape;158;p66">
            <a:extLst>
              <a:ext uri="{FF2B5EF4-FFF2-40B4-BE49-F238E27FC236}">
                <a16:creationId xmlns:a16="http://schemas.microsoft.com/office/drawing/2014/main" id="{09DEC1CD-D924-4775-BFBE-3E02D5494E6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F9CA06B-E7C6-42C2-9282-08F5B549F1B6}" type="slidenum"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97895390"/>
      </p:ext>
    </p:extLst>
  </p:cSld>
  <p:clrMapOvr>
    <a:masterClrMapping/>
  </p:clrMapOvr>
  <p:transition spd="med">
    <p:fad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160;p67">
            <a:extLst>
              <a:ext uri="{FF2B5EF4-FFF2-40B4-BE49-F238E27FC236}">
                <a16:creationId xmlns:a16="http://schemas.microsoft.com/office/drawing/2014/main" id="{71D3FC88-24CE-432E-BC8A-64E75B527DF0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zh-TW" altLang="en-US"/>
          </a:p>
        </p:txBody>
      </p:sp>
      <p:sp>
        <p:nvSpPr>
          <p:cNvPr id="3" name="Google Shape;161;p67">
            <a:extLst>
              <a:ext uri="{FF2B5EF4-FFF2-40B4-BE49-F238E27FC236}">
                <a16:creationId xmlns:a16="http://schemas.microsoft.com/office/drawing/2014/main" id="{0AC7962C-E6F2-4A55-82EC-397DD181307C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zh-TW" altLang="en-US"/>
          </a:p>
        </p:txBody>
      </p:sp>
      <p:sp>
        <p:nvSpPr>
          <p:cNvPr id="4" name="Google Shape;162;p67">
            <a:extLst>
              <a:ext uri="{FF2B5EF4-FFF2-40B4-BE49-F238E27FC236}">
                <a16:creationId xmlns:a16="http://schemas.microsoft.com/office/drawing/2014/main" id="{155B9A35-5E57-4B79-AA3B-C2612E794B5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6B7B6E2-050C-4423-A2BF-86286EBFFB69}" type="slidenum"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65333255"/>
      </p:ext>
    </p:extLst>
  </p:cSld>
  <p:clrMapOvr>
    <a:masterClrMapping/>
  </p:clrMapOvr>
  <p:transition spd="med">
    <p:fad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JECT_WITH_CAPTION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164;p68">
            <a:extLst>
              <a:ext uri="{FF2B5EF4-FFF2-40B4-BE49-F238E27FC236}">
                <a16:creationId xmlns:a16="http://schemas.microsoft.com/office/drawing/2014/main" id="{23011A7C-5DD4-4E90-93B7-10B4F839A7F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914400" y="514350"/>
            <a:ext cx="3657600" cy="1162046"/>
          </a:xfrm>
        </p:spPr>
        <p:txBody>
          <a:bodyPr>
            <a:noAutofit/>
          </a:bodyPr>
          <a:lstStyle>
            <a:lvl1pPr>
              <a:defRPr sz="2600"/>
            </a:lvl1pPr>
          </a:lstStyle>
          <a:p>
            <a:pPr lvl="0"/>
            <a:endParaRPr lang="zh-TW" altLang="en-US"/>
          </a:p>
        </p:txBody>
      </p:sp>
      <p:sp>
        <p:nvSpPr>
          <p:cNvPr id="3" name="Google Shape;165;p68">
            <a:extLst>
              <a:ext uri="{FF2B5EF4-FFF2-40B4-BE49-F238E27FC236}">
                <a16:creationId xmlns:a16="http://schemas.microsoft.com/office/drawing/2014/main" id="{066DB319-B63B-442A-A856-0897CBBFD8B8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4766730" y="1676396"/>
            <a:ext cx="6815663" cy="4572000"/>
          </a:xfrm>
        </p:spPr>
        <p:txBody>
          <a:bodyPr tIns="0"/>
          <a:lstStyle>
            <a:lvl1pPr indent="-397507">
              <a:spcBef>
                <a:spcPts val="560"/>
              </a:spcBef>
              <a:buSzPts val="2660"/>
              <a:defRPr sz="2800"/>
            </a:lvl1pPr>
          </a:lstStyle>
          <a:p>
            <a:pPr lvl="0"/>
            <a:endParaRPr lang="zh-TW" altLang="en-US"/>
          </a:p>
        </p:txBody>
      </p:sp>
      <p:sp>
        <p:nvSpPr>
          <p:cNvPr id="4" name="Google Shape;166;p68">
            <a:extLst>
              <a:ext uri="{FF2B5EF4-FFF2-40B4-BE49-F238E27FC236}">
                <a16:creationId xmlns:a16="http://schemas.microsoft.com/office/drawing/2014/main" id="{DDB304B8-7615-4749-9A8F-A79A33C5AF5A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914400" y="1676396"/>
            <a:ext cx="3657600" cy="4572000"/>
          </a:xfrm>
        </p:spPr>
        <p:txBody>
          <a:bodyPr lIns="18278" rIns="18278"/>
          <a:lstStyle>
            <a:lvl1pPr indent="-228600">
              <a:spcBef>
                <a:spcPts val="280"/>
              </a:spcBef>
              <a:buNone/>
              <a:defRPr sz="1400"/>
            </a:lvl1pPr>
          </a:lstStyle>
          <a:p>
            <a:pPr lvl="0"/>
            <a:endParaRPr lang="zh-TW" altLang="en-US"/>
          </a:p>
        </p:txBody>
      </p:sp>
      <p:sp>
        <p:nvSpPr>
          <p:cNvPr id="5" name="Google Shape;167;p68">
            <a:extLst>
              <a:ext uri="{FF2B5EF4-FFF2-40B4-BE49-F238E27FC236}">
                <a16:creationId xmlns:a16="http://schemas.microsoft.com/office/drawing/2014/main" id="{0181B15B-7B95-48A0-BF43-B4ECDFEB29DF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zh-TW" altLang="en-US"/>
          </a:p>
        </p:txBody>
      </p:sp>
      <p:sp>
        <p:nvSpPr>
          <p:cNvPr id="6" name="Google Shape;168;p68">
            <a:extLst>
              <a:ext uri="{FF2B5EF4-FFF2-40B4-BE49-F238E27FC236}">
                <a16:creationId xmlns:a16="http://schemas.microsoft.com/office/drawing/2014/main" id="{7ABB9510-2292-4143-BD76-A6A0BB90BAB8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zh-TW" altLang="en-US"/>
          </a:p>
        </p:txBody>
      </p:sp>
      <p:sp>
        <p:nvSpPr>
          <p:cNvPr id="7" name="Google Shape;169;p68">
            <a:extLst>
              <a:ext uri="{FF2B5EF4-FFF2-40B4-BE49-F238E27FC236}">
                <a16:creationId xmlns:a16="http://schemas.microsoft.com/office/drawing/2014/main" id="{E1E3F898-C697-4729-A0B3-526FB9A3835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FF7282F-9AE1-4668-A5F0-846B49036890}" type="slidenum"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50060574"/>
      </p:ext>
    </p:extLst>
  </p:cSld>
  <p:clrMapOvr>
    <a:masterClrMapping/>
  </p:clrMapOvr>
  <p:transition spd="med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35;p29">
            <a:extLst>
              <a:ext uri="{FF2B5EF4-FFF2-40B4-BE49-F238E27FC236}">
                <a16:creationId xmlns:a16="http://schemas.microsoft.com/office/drawing/2014/main" id="{41F40066-BAF3-4625-A0F5-CBB10B678B29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zh-TW" altLang="en-US"/>
          </a:p>
        </p:txBody>
      </p:sp>
      <p:sp>
        <p:nvSpPr>
          <p:cNvPr id="3" name="Google Shape;36;p29">
            <a:extLst>
              <a:ext uri="{FF2B5EF4-FFF2-40B4-BE49-F238E27FC236}">
                <a16:creationId xmlns:a16="http://schemas.microsoft.com/office/drawing/2014/main" id="{335D686D-5460-4EC3-8207-0541A889F307}"/>
              </a:ext>
            </a:extLst>
          </p:cNvPr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 indent="-337185">
              <a:spcBef>
                <a:spcPts val="360"/>
              </a:spcBef>
              <a:buSzPts val="1710"/>
              <a:defRPr/>
            </a:lvl1pPr>
          </a:lstStyle>
          <a:p>
            <a:pPr lvl="0"/>
            <a:endParaRPr lang="zh-TW" altLang="en-US"/>
          </a:p>
        </p:txBody>
      </p:sp>
      <p:sp>
        <p:nvSpPr>
          <p:cNvPr id="4" name="Google Shape;37;p29">
            <a:extLst>
              <a:ext uri="{FF2B5EF4-FFF2-40B4-BE49-F238E27FC236}">
                <a16:creationId xmlns:a16="http://schemas.microsoft.com/office/drawing/2014/main" id="{636270B0-70E1-4180-90A7-AC1873635EE6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zh-TW" altLang="en-US"/>
          </a:p>
        </p:txBody>
      </p:sp>
      <p:sp>
        <p:nvSpPr>
          <p:cNvPr id="5" name="Google Shape;38;p29">
            <a:extLst>
              <a:ext uri="{FF2B5EF4-FFF2-40B4-BE49-F238E27FC236}">
                <a16:creationId xmlns:a16="http://schemas.microsoft.com/office/drawing/2014/main" id="{AB7B4495-5BEE-43C7-ADDF-8BB02FD2D14D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zh-TW" altLang="en-US"/>
          </a:p>
        </p:txBody>
      </p:sp>
      <p:sp>
        <p:nvSpPr>
          <p:cNvPr id="6" name="Google Shape;39;p29">
            <a:extLst>
              <a:ext uri="{FF2B5EF4-FFF2-40B4-BE49-F238E27FC236}">
                <a16:creationId xmlns:a16="http://schemas.microsoft.com/office/drawing/2014/main" id="{C2C90A34-8E5E-42F8-B901-5F348B099D0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068A8E8-CBB0-4790-803D-ED1F56816DEC}" type="slidenum"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50345307"/>
      </p:ext>
    </p:extLst>
  </p:cSld>
  <p:clrMapOvr>
    <a:masterClrMapping/>
  </p:clrMapOvr>
  <p:transition spd="med">
    <p:fade/>
  </p:transition>
  <p:hf sldNum="0" hdr="0" ftr="0" dt="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_WITH_CAPTION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171;p69">
            <a:extLst>
              <a:ext uri="{FF2B5EF4-FFF2-40B4-BE49-F238E27FC236}">
                <a16:creationId xmlns:a16="http://schemas.microsoft.com/office/drawing/2014/main" id="{5626164A-5A7F-47E2-9736-54A5D72E9207}"/>
              </a:ext>
            </a:extLst>
          </p:cNvPr>
          <p:cNvSpPr/>
          <p:nvPr/>
        </p:nvSpPr>
        <p:spPr>
          <a:xfrm rot="11220017" flipH="1">
            <a:off x="4220997" y="1108078"/>
            <a:ext cx="7010403" cy="4114800"/>
          </a:xfrm>
          <a:custGeom>
            <a:avLst>
              <a:gd name="f8" fmla="val 0"/>
              <a:gd name="f9" fmla="val 3646"/>
            </a:avLst>
            <a:gdLst>
              <a:gd name="f2" fmla="val 10800000"/>
              <a:gd name="f3" fmla="val 5400000"/>
              <a:gd name="f4" fmla="val w"/>
              <a:gd name="f5" fmla="val h"/>
              <a:gd name="f6" fmla="val ss"/>
              <a:gd name="f7" fmla="val 0"/>
              <a:gd name="f8" fmla="val 0"/>
              <a:gd name="f9" fmla="val 3646"/>
              <a:gd name="f10" fmla="abs f4"/>
              <a:gd name="f11" fmla="abs f5"/>
              <a:gd name="f12" fmla="abs f6"/>
              <a:gd name="f13" fmla="val f7"/>
              <a:gd name="f14" fmla="val f8"/>
              <a:gd name="f15" fmla="val f9"/>
              <a:gd name="f16" fmla="?: f10 f4 1"/>
              <a:gd name="f17" fmla="?: f11 f5 1"/>
              <a:gd name="f18" fmla="?: f12 f6 1"/>
              <a:gd name="f19" fmla="*/ f16 1 21600"/>
              <a:gd name="f20" fmla="*/ f17 1 21600"/>
              <a:gd name="f21" fmla="*/ 21600 f16 1"/>
              <a:gd name="f22" fmla="*/ 21600 f17 1"/>
              <a:gd name="f23" fmla="min f20 f19"/>
              <a:gd name="f24" fmla="*/ f21 1 f18"/>
              <a:gd name="f25" fmla="*/ f22 1 f18"/>
              <a:gd name="f26" fmla="val f24"/>
              <a:gd name="f27" fmla="val f25"/>
              <a:gd name="f28" fmla="*/ f13 f23 1"/>
              <a:gd name="f29" fmla="+- f27 0 f13"/>
              <a:gd name="f30" fmla="+- f26 0 f13"/>
              <a:gd name="f31" fmla="*/ f27 f23 1"/>
              <a:gd name="f32" fmla="*/ f26 f23 1"/>
              <a:gd name="f33" fmla="min f30 f29"/>
              <a:gd name="f34" fmla="*/ f33 f14 1"/>
              <a:gd name="f35" fmla="*/ f33 f15 1"/>
              <a:gd name="f36" fmla="*/ f34 1 100000"/>
              <a:gd name="f37" fmla="*/ f35 1 100000"/>
              <a:gd name="f38" fmla="+- f26 0 f37"/>
              <a:gd name="f39" fmla="*/ f36 29289 1"/>
              <a:gd name="f40" fmla="*/ f36 f23 1"/>
              <a:gd name="f41" fmla="*/ f37 f23 1"/>
              <a:gd name="f42" fmla="*/ f39 1 100000"/>
              <a:gd name="f43" fmla="+- f38 f26 0"/>
              <a:gd name="f44" fmla="*/ f38 f23 1"/>
              <a:gd name="f45" fmla="*/ f43 1 2"/>
              <a:gd name="f46" fmla="*/ f42 f23 1"/>
              <a:gd name="f47" fmla="*/ f45 f23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46" t="f46" r="f47" b="f31"/>
            <a:pathLst>
              <a:path>
                <a:moveTo>
                  <a:pt x="f40" y="f28"/>
                </a:moveTo>
                <a:lnTo>
                  <a:pt x="f44" y="f28"/>
                </a:lnTo>
                <a:lnTo>
                  <a:pt x="f32" y="f41"/>
                </a:lnTo>
                <a:lnTo>
                  <a:pt x="f32" y="f31"/>
                </a:lnTo>
                <a:lnTo>
                  <a:pt x="f28" y="f31"/>
                </a:lnTo>
                <a:lnTo>
                  <a:pt x="f28" y="f40"/>
                </a:lnTo>
                <a:arcTo wR="f40" hR="f40" stAng="f2" swAng="f3"/>
                <a:close/>
              </a:path>
            </a:pathLst>
          </a:custGeom>
          <a:solidFill>
            <a:srgbClr val="FFFFFF"/>
          </a:solidFill>
          <a:ln w="9528" cap="rnd">
            <a:solidFill>
              <a:srgbClr val="C0C0C0"/>
            </a:solidFill>
            <a:prstDash val="solid"/>
            <a:miter/>
          </a:ln>
          <a:effectLst>
            <a:outerShdw dist="38499" dir="7499967" algn="tl">
              <a:srgbClr val="000000">
                <a:alpha val="24313"/>
              </a:srgbClr>
            </a:outerShdw>
          </a:effectLst>
        </p:spPr>
        <p:txBody>
          <a:bodyPr vert="horz" wrap="square" lIns="91421" tIns="45701" rIns="91421" bIns="45701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zh-TW" altLang="en-US" sz="1800" b="0" i="0" u="none" strike="noStrike" kern="0" cap="none" spc="0" baseline="0">
              <a:solidFill>
                <a:srgbClr val="FFFFFF"/>
              </a:solidFill>
              <a:uFillTx/>
              <a:latin typeface="MingLiu"/>
              <a:ea typeface="MingLiu"/>
              <a:cs typeface="MingLiu"/>
            </a:endParaRPr>
          </a:p>
        </p:txBody>
      </p:sp>
      <p:sp>
        <p:nvSpPr>
          <p:cNvPr id="3" name="Google Shape;172;p69">
            <a:extLst>
              <a:ext uri="{FF2B5EF4-FFF2-40B4-BE49-F238E27FC236}">
                <a16:creationId xmlns:a16="http://schemas.microsoft.com/office/drawing/2014/main" id="{1A6A4011-9957-4928-B5E7-CA9788BE3882}"/>
              </a:ext>
            </a:extLst>
          </p:cNvPr>
          <p:cNvSpPr/>
          <p:nvPr/>
        </p:nvSpPr>
        <p:spPr>
          <a:xfrm rot="11220017" flipH="1">
            <a:off x="10672171" y="5359763"/>
            <a:ext cx="207267" cy="155448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ss"/>
              <a:gd name="f6" fmla="val 0"/>
              <a:gd name="f7" fmla="+- 0 0 -360"/>
              <a:gd name="f8" fmla="+- 0 0 -180"/>
              <a:gd name="f9" fmla="+- 0 0 -90"/>
              <a:gd name="f10" fmla="abs f3"/>
              <a:gd name="f11" fmla="abs f4"/>
              <a:gd name="f12" fmla="abs f5"/>
              <a:gd name="f13" fmla="val f6"/>
              <a:gd name="f14" fmla="*/ f7 f0 1"/>
              <a:gd name="f15" fmla="*/ f8 f0 1"/>
              <a:gd name="f16" fmla="*/ f9 f0 1"/>
              <a:gd name="f17" fmla="?: f10 f3 1"/>
              <a:gd name="f18" fmla="?: f11 f4 1"/>
              <a:gd name="f19" fmla="?: f12 f5 1"/>
              <a:gd name="f20" fmla="*/ f14 1 f2"/>
              <a:gd name="f21" fmla="*/ f15 1 f2"/>
              <a:gd name="f22" fmla="*/ f16 1 f2"/>
              <a:gd name="f23" fmla="*/ f17 1 21600"/>
              <a:gd name="f24" fmla="*/ f18 1 21600"/>
              <a:gd name="f25" fmla="*/ 21600 f17 1"/>
              <a:gd name="f26" fmla="*/ 21600 f18 1"/>
              <a:gd name="f27" fmla="+- f20 0 f1"/>
              <a:gd name="f28" fmla="+- f21 0 f1"/>
              <a:gd name="f29" fmla="+- f22 0 f1"/>
              <a:gd name="f30" fmla="min f24 f23"/>
              <a:gd name="f31" fmla="*/ f25 1 f19"/>
              <a:gd name="f32" fmla="*/ f26 1 f19"/>
              <a:gd name="f33" fmla="val f31"/>
              <a:gd name="f34" fmla="val f32"/>
              <a:gd name="f35" fmla="*/ f13 f30 1"/>
              <a:gd name="f36" fmla="+- f34 0 f13"/>
              <a:gd name="f37" fmla="+- f33 0 f13"/>
              <a:gd name="f38" fmla="*/ f34 f30 1"/>
              <a:gd name="f39" fmla="*/ f33 f30 1"/>
              <a:gd name="f40" fmla="*/ f36 1 2"/>
              <a:gd name="f41" fmla="*/ f37 1 2"/>
              <a:gd name="f42" fmla="*/ f37 1 12"/>
              <a:gd name="f43" fmla="*/ f36 7 1"/>
              <a:gd name="f44" fmla="*/ f37 7 1"/>
              <a:gd name="f45" fmla="*/ f36 11 1"/>
              <a:gd name="f46" fmla="+- f13 f40 0"/>
              <a:gd name="f47" fmla="+- f13 f41 0"/>
              <a:gd name="f48" fmla="*/ f43 1 12"/>
              <a:gd name="f49" fmla="*/ f44 1 12"/>
              <a:gd name="f50" fmla="*/ f45 1 12"/>
              <a:gd name="f51" fmla="*/ f42 f30 1"/>
              <a:gd name="f52" fmla="*/ f48 f30 1"/>
              <a:gd name="f53" fmla="*/ f49 f30 1"/>
              <a:gd name="f54" fmla="*/ f50 f30 1"/>
              <a:gd name="f55" fmla="*/ f47 f30 1"/>
              <a:gd name="f56" fmla="*/ f46 f30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7">
                <a:pos x="f35" y="f35"/>
              </a:cxn>
              <a:cxn ang="f28">
                <a:pos x="f35" y="f38"/>
              </a:cxn>
              <a:cxn ang="f28">
                <a:pos x="f39" y="f38"/>
              </a:cxn>
              <a:cxn ang="f29">
                <a:pos x="f55" y="f56"/>
              </a:cxn>
            </a:cxnLst>
            <a:rect l="f51" t="f52" r="f53" b="f54"/>
            <a:pathLst>
              <a:path>
                <a:moveTo>
                  <a:pt x="f35" y="f38"/>
                </a:moveTo>
                <a:lnTo>
                  <a:pt x="f35" y="f35"/>
                </a:lnTo>
                <a:lnTo>
                  <a:pt x="f39" y="f38"/>
                </a:lnTo>
                <a:close/>
              </a:path>
            </a:pathLst>
          </a:custGeom>
          <a:solidFill>
            <a:srgbClr val="FFFFFF"/>
          </a:solidFill>
          <a:ln w="12701" cap="flat">
            <a:solidFill>
              <a:srgbClr val="FFFFFF"/>
            </a:solidFill>
            <a:prstDash val="solid"/>
            <a:bevel/>
          </a:ln>
          <a:effectLst>
            <a:outerShdw dist="6348" dir="12898457" algn="tl">
              <a:srgbClr val="000000">
                <a:alpha val="46274"/>
              </a:srgbClr>
            </a:outerShdw>
          </a:effectLst>
        </p:spPr>
        <p:txBody>
          <a:bodyPr vert="horz" wrap="square" lIns="91421" tIns="45701" rIns="91421" bIns="45701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zh-TW" altLang="en-US" sz="1800" b="0" i="0" u="none" strike="noStrike" kern="0" cap="none" spc="0" baseline="0">
              <a:solidFill>
                <a:srgbClr val="FFFFFF"/>
              </a:solidFill>
              <a:uFillTx/>
              <a:latin typeface="MingLiu"/>
              <a:ea typeface="MingLiu"/>
              <a:cs typeface="MingLiu"/>
            </a:endParaRPr>
          </a:p>
        </p:txBody>
      </p:sp>
      <p:sp>
        <p:nvSpPr>
          <p:cNvPr id="4" name="Google Shape;173;p69">
            <a:extLst>
              <a:ext uri="{FF2B5EF4-FFF2-40B4-BE49-F238E27FC236}">
                <a16:creationId xmlns:a16="http://schemas.microsoft.com/office/drawing/2014/main" id="{58E90C96-45A6-4A18-9A5B-33C69DD36CD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12801" y="1176997"/>
            <a:ext cx="2950467" cy="1582625"/>
          </a:xfrm>
        </p:spPr>
        <p:txBody>
          <a:bodyPr lIns="45701" rIns="45701" bIns="45701"/>
          <a:lstStyle>
            <a:lvl1pPr>
              <a:defRPr sz="2000" b="1"/>
            </a:lvl1pPr>
          </a:lstStyle>
          <a:p>
            <a:pPr lvl="0"/>
            <a:endParaRPr lang="zh-TW" altLang="en-US"/>
          </a:p>
        </p:txBody>
      </p:sp>
      <p:sp>
        <p:nvSpPr>
          <p:cNvPr id="5" name="Google Shape;175;p69">
            <a:extLst>
              <a:ext uri="{FF2B5EF4-FFF2-40B4-BE49-F238E27FC236}">
                <a16:creationId xmlns:a16="http://schemas.microsoft.com/office/drawing/2014/main" id="{4CCF1CB0-E0F7-470C-BE28-B63A10547809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812801" y="2828787"/>
            <a:ext cx="2946397" cy="2179316"/>
          </a:xfrm>
        </p:spPr>
        <p:txBody>
          <a:bodyPr lIns="63998" rIns="45701"/>
          <a:lstStyle>
            <a:lvl1pPr indent="-228600">
              <a:spcBef>
                <a:spcPts val="250"/>
              </a:spcBef>
              <a:buNone/>
              <a:defRPr sz="1300"/>
            </a:lvl1pPr>
          </a:lstStyle>
          <a:p>
            <a:pPr lvl="0"/>
            <a:endParaRPr lang="zh-TW" altLang="en-US"/>
          </a:p>
        </p:txBody>
      </p:sp>
      <p:sp>
        <p:nvSpPr>
          <p:cNvPr id="6" name="Google Shape;176;p69">
            <a:extLst>
              <a:ext uri="{FF2B5EF4-FFF2-40B4-BE49-F238E27FC236}">
                <a16:creationId xmlns:a16="http://schemas.microsoft.com/office/drawing/2014/main" id="{77DEF0F6-93CC-473B-A665-8E49E05D94E4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zh-TW" altLang="en-US"/>
          </a:p>
        </p:txBody>
      </p:sp>
      <p:sp>
        <p:nvSpPr>
          <p:cNvPr id="7" name="Google Shape;177;p69">
            <a:extLst>
              <a:ext uri="{FF2B5EF4-FFF2-40B4-BE49-F238E27FC236}">
                <a16:creationId xmlns:a16="http://schemas.microsoft.com/office/drawing/2014/main" id="{F51EA372-7432-49F3-8056-74295666FFB3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zh-TW" altLang="en-US"/>
          </a:p>
        </p:txBody>
      </p:sp>
      <p:sp>
        <p:nvSpPr>
          <p:cNvPr id="8" name="Google Shape;178;p69">
            <a:extLst>
              <a:ext uri="{FF2B5EF4-FFF2-40B4-BE49-F238E27FC236}">
                <a16:creationId xmlns:a16="http://schemas.microsoft.com/office/drawing/2014/main" id="{F9740860-52C9-4917-BE01-B78EC269A9E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10769602" y="6356351"/>
            <a:ext cx="812801" cy="365129"/>
          </a:xfrm>
        </p:spPr>
        <p:txBody>
          <a:bodyPr/>
          <a:lstStyle>
            <a:lvl1pPr>
              <a:defRPr/>
            </a:lvl1pPr>
          </a:lstStyle>
          <a:p>
            <a:pPr lvl="0"/>
            <a:fld id="{12B10E00-C1F1-425D-97E0-3A0F74E14AEA}" type="slidenum">
              <a:t>‹#›</a:t>
            </a:fld>
            <a:endParaRPr lang="zh-TW" altLang="en-US"/>
          </a:p>
        </p:txBody>
      </p:sp>
      <p:sp>
        <p:nvSpPr>
          <p:cNvPr id="9" name="Google Shape;179;p69">
            <a:extLst>
              <a:ext uri="{FF2B5EF4-FFF2-40B4-BE49-F238E27FC236}">
                <a16:creationId xmlns:a16="http://schemas.microsoft.com/office/drawing/2014/main" id="{B0A81058-D60F-41CA-88FC-20645FEF687B}"/>
              </a:ext>
            </a:extLst>
          </p:cNvPr>
          <p:cNvSpPr/>
          <p:nvPr/>
        </p:nvSpPr>
        <p:spPr>
          <a:xfrm rot="10800009" flipH="1">
            <a:off x="-12691" y="5816598"/>
            <a:ext cx="12217398" cy="1041401"/>
          </a:xfrm>
          <a:custGeom>
            <a:avLst/>
            <a:gdLst>
              <a:gd name="f0" fmla="val w"/>
              <a:gd name="f1" fmla="val h"/>
              <a:gd name="f2" fmla="val 0"/>
              <a:gd name="f3" fmla="val 5772"/>
              <a:gd name="f4" fmla="val 656"/>
              <a:gd name="f5" fmla="val 6"/>
              <a:gd name="f6" fmla="val 2"/>
              <a:gd name="f7" fmla="val 2542"/>
              <a:gd name="f8" fmla="val 2746"/>
              <a:gd name="f9" fmla="val 101"/>
              <a:gd name="f10" fmla="val 3828"/>
              <a:gd name="f11" fmla="val 367"/>
              <a:gd name="f12" fmla="val 4374"/>
              <a:gd name="f13" fmla="val 4920"/>
              <a:gd name="f14" fmla="val 5526"/>
              <a:gd name="f15" fmla="val 152"/>
              <a:gd name="f16" fmla="val 5766"/>
              <a:gd name="f17" fmla="val 55"/>
              <a:gd name="f18" fmla="val 213"/>
              <a:gd name="f19" fmla="val 5670"/>
              <a:gd name="f20" fmla="val 257"/>
              <a:gd name="f21" fmla="val 5016"/>
              <a:gd name="f22" fmla="val 441"/>
              <a:gd name="f23" fmla="val 4302"/>
              <a:gd name="f24" fmla="val 439"/>
              <a:gd name="f25" fmla="val 3588"/>
              <a:gd name="f26" fmla="val 437"/>
              <a:gd name="f27" fmla="val 2205"/>
              <a:gd name="f28" fmla="val 165"/>
              <a:gd name="f29" fmla="val 1488"/>
              <a:gd name="f30" fmla="val 201"/>
              <a:gd name="f31" fmla="val 750"/>
              <a:gd name="f32" fmla="val 209"/>
              <a:gd name="f33" fmla="val 270"/>
              <a:gd name="f34" fmla="val 482"/>
              <a:gd name="f35" fmla="*/ f0 1 5772"/>
              <a:gd name="f36" fmla="*/ f1 1 656"/>
              <a:gd name="f37" fmla="val f2"/>
              <a:gd name="f38" fmla="val f3"/>
              <a:gd name="f39" fmla="val f4"/>
              <a:gd name="f40" fmla="+- f39 0 f37"/>
              <a:gd name="f41" fmla="+- f38 0 f37"/>
              <a:gd name="f42" fmla="*/ f41 1 5772"/>
              <a:gd name="f43" fmla="*/ f40 1 656"/>
              <a:gd name="f44" fmla="*/ f37 1 f42"/>
              <a:gd name="f45" fmla="*/ f38 1 f42"/>
              <a:gd name="f46" fmla="*/ f37 1 f43"/>
              <a:gd name="f47" fmla="*/ f39 1 f43"/>
              <a:gd name="f48" fmla="*/ f44 f35 1"/>
              <a:gd name="f49" fmla="*/ f45 f35 1"/>
              <a:gd name="f50" fmla="*/ f47 f36 1"/>
              <a:gd name="f51" fmla="*/ f46 f36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48" t="f51" r="f49" b="f50"/>
            <a:pathLst>
              <a:path w="5772" h="656">
                <a:moveTo>
                  <a:pt x="f5" y="f6"/>
                </a:moveTo>
                <a:lnTo>
                  <a:pt x="f7" y="f2"/>
                </a:lnTo>
                <a:cubicBezTo>
                  <a:pt x="f8" y="f9"/>
                  <a:pt x="f10" y="f11"/>
                  <a:pt x="f12" y="f11"/>
                </a:cubicBezTo>
                <a:cubicBezTo>
                  <a:pt x="f13" y="f11"/>
                  <a:pt x="f14" y="f15"/>
                  <a:pt x="f16" y="f17"/>
                </a:cubicBezTo>
                <a:lnTo>
                  <a:pt x="f3" y="f18"/>
                </a:lnTo>
                <a:cubicBezTo>
                  <a:pt x="f19" y="f20"/>
                  <a:pt x="f21" y="f22"/>
                  <a:pt x="f23" y="f24"/>
                </a:cubicBezTo>
                <a:cubicBezTo>
                  <a:pt x="f25" y="f26"/>
                  <a:pt x="f27" y="f28"/>
                  <a:pt x="f29" y="f30"/>
                </a:cubicBezTo>
                <a:cubicBezTo>
                  <a:pt x="f31" y="f32"/>
                  <a:pt x="f33" y="f34"/>
                  <a:pt x="f2" y="f4"/>
                </a:cubicBezTo>
                <a:lnTo>
                  <a:pt x="f5" y="f6"/>
                </a:lnTo>
                <a:close/>
              </a:path>
            </a:pathLst>
          </a:custGeom>
          <a:gradFill>
            <a:gsLst>
              <a:gs pos="0">
                <a:srgbClr val="668F1B">
                  <a:alpha val="44313"/>
                </a:srgbClr>
              </a:gs>
              <a:gs pos="100000">
                <a:srgbClr val="CAE00E">
                  <a:alpha val="54509"/>
                </a:srgbClr>
              </a:gs>
            </a:gsLst>
            <a:lin ang="5400000"/>
          </a:gradFill>
          <a:ln cap="flat">
            <a:noFill/>
            <a:prstDash val="solid"/>
          </a:ln>
        </p:spPr>
        <p:txBody>
          <a:bodyPr vert="horz" wrap="square" lIns="91421" tIns="45701" rIns="91421" bIns="45701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zh-TW" altLang="en-US" sz="1800" b="0" i="0" u="none" strike="noStrike" kern="0" cap="none" spc="0" baseline="0">
              <a:solidFill>
                <a:srgbClr val="000000"/>
              </a:solidFill>
              <a:uFillTx/>
              <a:latin typeface="MingLiu"/>
              <a:ea typeface="MingLiu"/>
              <a:cs typeface="MingLiu"/>
            </a:endParaRPr>
          </a:p>
        </p:txBody>
      </p:sp>
      <p:sp>
        <p:nvSpPr>
          <p:cNvPr id="10" name="Google Shape;180;p69">
            <a:extLst>
              <a:ext uri="{FF2B5EF4-FFF2-40B4-BE49-F238E27FC236}">
                <a16:creationId xmlns:a16="http://schemas.microsoft.com/office/drawing/2014/main" id="{6E5D71CF-41EF-477C-9CBD-14E25CFE60C4}"/>
              </a:ext>
            </a:extLst>
          </p:cNvPr>
          <p:cNvSpPr/>
          <p:nvPr/>
        </p:nvSpPr>
        <p:spPr>
          <a:xfrm rot="10800009" flipH="1">
            <a:off x="5842000" y="6219821"/>
            <a:ext cx="6349995" cy="638178"/>
          </a:xfrm>
          <a:custGeom>
            <a:avLst/>
            <a:gdLst>
              <a:gd name="f0" fmla="val w"/>
              <a:gd name="f1" fmla="val h"/>
              <a:gd name="f2" fmla="val 0"/>
              <a:gd name="f3" fmla="val 3000"/>
              <a:gd name="f4" fmla="val 595"/>
              <a:gd name="f5" fmla="val 174"/>
              <a:gd name="f6" fmla="val 102"/>
              <a:gd name="f7" fmla="val 1168"/>
              <a:gd name="f8" fmla="val 533"/>
              <a:gd name="f9" fmla="val 1668"/>
              <a:gd name="f10" fmla="val 564"/>
              <a:gd name="f11" fmla="val 2168"/>
              <a:gd name="f12" fmla="val 2778"/>
              <a:gd name="f13" fmla="val 279"/>
              <a:gd name="f14" fmla="val 186"/>
              <a:gd name="f15" fmla="val 6"/>
              <a:gd name="f16" fmla="*/ f0 1 3000"/>
              <a:gd name="f17" fmla="*/ f1 1 595"/>
              <a:gd name="f18" fmla="val f2"/>
              <a:gd name="f19" fmla="val f3"/>
              <a:gd name="f20" fmla="val f4"/>
              <a:gd name="f21" fmla="+- f20 0 f18"/>
              <a:gd name="f22" fmla="+- f19 0 f18"/>
              <a:gd name="f23" fmla="*/ f22 1 3000"/>
              <a:gd name="f24" fmla="*/ f21 1 595"/>
              <a:gd name="f25" fmla="*/ f18 1 f23"/>
              <a:gd name="f26" fmla="*/ f19 1 f23"/>
              <a:gd name="f27" fmla="*/ f18 1 f24"/>
              <a:gd name="f28" fmla="*/ f20 1 f24"/>
              <a:gd name="f29" fmla="*/ f25 f16 1"/>
              <a:gd name="f30" fmla="*/ f26 f16 1"/>
              <a:gd name="f31" fmla="*/ f28 f17 1"/>
              <a:gd name="f32" fmla="*/ f27 f17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29" t="f32" r="f30" b="f31"/>
            <a:pathLst>
              <a:path w="3000" h="595">
                <a:moveTo>
                  <a:pt x="f2" y="f2"/>
                </a:moveTo>
                <a:cubicBezTo>
                  <a:pt x="f5" y="f6"/>
                  <a:pt x="f7" y="f8"/>
                  <a:pt x="f9" y="f10"/>
                </a:cubicBezTo>
                <a:cubicBezTo>
                  <a:pt x="f11" y="f4"/>
                  <a:pt x="f12" y="f13"/>
                  <a:pt x="f3" y="f14"/>
                </a:cubicBezTo>
                <a:lnTo>
                  <a:pt x="f3" y="f15"/>
                </a:lnTo>
                <a:lnTo>
                  <a:pt x="f2" y="f2"/>
                </a:lnTo>
                <a:close/>
              </a:path>
            </a:pathLst>
          </a:custGeom>
          <a:gradFill>
            <a:gsLst>
              <a:gs pos="0">
                <a:srgbClr val="99A719">
                  <a:alpha val="29411"/>
                </a:srgbClr>
              </a:gs>
              <a:gs pos="100000">
                <a:srgbClr val="80B814">
                  <a:alpha val="44313"/>
                </a:srgbClr>
              </a:gs>
            </a:gsLst>
            <a:lin ang="5400000"/>
          </a:gradFill>
          <a:ln cap="flat">
            <a:noFill/>
            <a:prstDash val="solid"/>
          </a:ln>
        </p:spPr>
        <p:txBody>
          <a:bodyPr vert="horz" wrap="square" lIns="91421" tIns="45701" rIns="91421" bIns="45701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zh-TW" altLang="en-US" sz="1800" b="0" i="0" u="none" strike="noStrike" kern="0" cap="none" spc="0" baseline="0">
              <a:solidFill>
                <a:srgbClr val="000000"/>
              </a:solidFill>
              <a:uFillTx/>
              <a:latin typeface="MingLiu"/>
              <a:ea typeface="MingLiu"/>
              <a:cs typeface="MingLiu"/>
            </a:endParaRPr>
          </a:p>
        </p:txBody>
      </p:sp>
    </p:spTree>
    <p:extLst>
      <p:ext uri="{BB962C8B-B14F-4D97-AF65-F5344CB8AC3E}">
        <p14:creationId xmlns:p14="http://schemas.microsoft.com/office/powerpoint/2010/main" val="3816823453"/>
      </p:ext>
    </p:extLst>
  </p:cSld>
  <p:clrMapOvr>
    <a:masterClrMapping/>
  </p:clrMapOvr>
  <p:transition spd="med">
    <p:fad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VERTICAL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182;p70">
            <a:extLst>
              <a:ext uri="{FF2B5EF4-FFF2-40B4-BE49-F238E27FC236}">
                <a16:creationId xmlns:a16="http://schemas.microsoft.com/office/drawing/2014/main" id="{A9AFD153-F63E-4EFB-846C-DD52653EA4F4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zh-TW" altLang="en-US"/>
          </a:p>
        </p:txBody>
      </p:sp>
      <p:sp>
        <p:nvSpPr>
          <p:cNvPr id="3" name="Google Shape;183;p70">
            <a:extLst>
              <a:ext uri="{FF2B5EF4-FFF2-40B4-BE49-F238E27FC236}">
                <a16:creationId xmlns:a16="http://schemas.microsoft.com/office/drawing/2014/main" id="{6EF0CB54-CF81-489A-9B54-3995E9F6AD20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>
          <a:xfrm rot="5400013">
            <a:off x="3901443" y="-1356357"/>
            <a:ext cx="4389120" cy="10972800"/>
          </a:xfrm>
        </p:spPr>
        <p:txBody>
          <a:bodyPr/>
          <a:lstStyle>
            <a:lvl1pPr indent="-337185">
              <a:spcBef>
                <a:spcPts val="360"/>
              </a:spcBef>
              <a:buSzPts val="1710"/>
              <a:defRPr/>
            </a:lvl1pPr>
          </a:lstStyle>
          <a:p>
            <a:pPr lvl="0"/>
            <a:endParaRPr lang="zh-TW" altLang="en-US"/>
          </a:p>
        </p:txBody>
      </p:sp>
      <p:sp>
        <p:nvSpPr>
          <p:cNvPr id="4" name="Google Shape;184;p70">
            <a:extLst>
              <a:ext uri="{FF2B5EF4-FFF2-40B4-BE49-F238E27FC236}">
                <a16:creationId xmlns:a16="http://schemas.microsoft.com/office/drawing/2014/main" id="{EE45D877-0D6A-480A-98B2-6A0826E4CADA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zh-TW" altLang="en-US"/>
          </a:p>
        </p:txBody>
      </p:sp>
      <p:sp>
        <p:nvSpPr>
          <p:cNvPr id="5" name="Google Shape;185;p70">
            <a:extLst>
              <a:ext uri="{FF2B5EF4-FFF2-40B4-BE49-F238E27FC236}">
                <a16:creationId xmlns:a16="http://schemas.microsoft.com/office/drawing/2014/main" id="{127FA473-9FCA-4128-93A4-550229A13F3F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zh-TW" altLang="en-US"/>
          </a:p>
        </p:txBody>
      </p:sp>
      <p:sp>
        <p:nvSpPr>
          <p:cNvPr id="6" name="Google Shape;186;p70">
            <a:extLst>
              <a:ext uri="{FF2B5EF4-FFF2-40B4-BE49-F238E27FC236}">
                <a16:creationId xmlns:a16="http://schemas.microsoft.com/office/drawing/2014/main" id="{97971172-D2C4-4313-AADA-1954379E59E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AA4AA71-2009-464A-9686-3D202C152EF0}" type="slidenum"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60653952"/>
      </p:ext>
    </p:extLst>
  </p:cSld>
  <p:clrMapOvr>
    <a:masterClrMapping/>
  </p:clrMapOvr>
  <p:transition spd="med">
    <p:fade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_TITLE_AND_VERTICAL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188;p71">
            <a:extLst>
              <a:ext uri="{FF2B5EF4-FFF2-40B4-BE49-F238E27FC236}">
                <a16:creationId xmlns:a16="http://schemas.microsoft.com/office/drawing/2014/main" id="{555615BB-29A4-4315-A8CF-BAEA2A939C44}"/>
              </a:ext>
            </a:extLst>
          </p:cNvPr>
          <p:cNvSpPr txBox="1">
            <a:spLocks noGrp="1"/>
          </p:cNvSpPr>
          <p:nvPr>
            <p:ph type="title" orient="vert"/>
          </p:nvPr>
        </p:nvSpPr>
        <p:spPr>
          <a:xfrm rot="5400013">
            <a:off x="7604924" y="2148679"/>
            <a:ext cx="5211759" cy="2743200"/>
          </a:xfrm>
        </p:spPr>
        <p:txBody>
          <a:bodyPr/>
          <a:lstStyle>
            <a:lvl1pPr>
              <a:defRPr/>
            </a:lvl1pPr>
          </a:lstStyle>
          <a:p>
            <a:pPr lvl="0"/>
            <a:endParaRPr lang="zh-TW" altLang="en-US"/>
          </a:p>
        </p:txBody>
      </p:sp>
      <p:sp>
        <p:nvSpPr>
          <p:cNvPr id="3" name="Google Shape;189;p71">
            <a:extLst>
              <a:ext uri="{FF2B5EF4-FFF2-40B4-BE49-F238E27FC236}">
                <a16:creationId xmlns:a16="http://schemas.microsoft.com/office/drawing/2014/main" id="{D40C3801-8377-49DA-8C0F-C764FEFAF766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>
          <a:xfrm rot="5400013">
            <a:off x="2016925" y="-492922"/>
            <a:ext cx="5211759" cy="8026402"/>
          </a:xfrm>
        </p:spPr>
        <p:txBody>
          <a:bodyPr/>
          <a:lstStyle>
            <a:lvl1pPr indent="-337185">
              <a:spcBef>
                <a:spcPts val="360"/>
              </a:spcBef>
              <a:buSzPts val="1710"/>
              <a:defRPr/>
            </a:lvl1pPr>
          </a:lstStyle>
          <a:p>
            <a:pPr lvl="0"/>
            <a:endParaRPr lang="zh-TW" altLang="en-US"/>
          </a:p>
        </p:txBody>
      </p:sp>
      <p:sp>
        <p:nvSpPr>
          <p:cNvPr id="4" name="Google Shape;190;p71">
            <a:extLst>
              <a:ext uri="{FF2B5EF4-FFF2-40B4-BE49-F238E27FC236}">
                <a16:creationId xmlns:a16="http://schemas.microsoft.com/office/drawing/2014/main" id="{1784227B-CC74-44DB-ADFF-D69C888AD800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zh-TW" altLang="en-US"/>
          </a:p>
        </p:txBody>
      </p:sp>
      <p:sp>
        <p:nvSpPr>
          <p:cNvPr id="5" name="Google Shape;191;p71">
            <a:extLst>
              <a:ext uri="{FF2B5EF4-FFF2-40B4-BE49-F238E27FC236}">
                <a16:creationId xmlns:a16="http://schemas.microsoft.com/office/drawing/2014/main" id="{B6239F35-41A3-4592-9782-835CA75E32C1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zh-TW" altLang="en-US"/>
          </a:p>
        </p:txBody>
      </p:sp>
      <p:sp>
        <p:nvSpPr>
          <p:cNvPr id="6" name="Google Shape;192;p71">
            <a:extLst>
              <a:ext uri="{FF2B5EF4-FFF2-40B4-BE49-F238E27FC236}">
                <a16:creationId xmlns:a16="http://schemas.microsoft.com/office/drawing/2014/main" id="{7E8F8E25-B67D-4D42-9977-79A07A247F2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6EAE874-A868-46A1-A118-C3D0B8A0D27A}" type="slidenum"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22362962"/>
      </p:ext>
    </p:extLst>
  </p:cSld>
  <p:clrMapOvr>
    <a:masterClrMapping/>
  </p:clrMapOvr>
  <p:transition spd="med">
    <p:fade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208;p61">
            <a:extLst>
              <a:ext uri="{FF2B5EF4-FFF2-40B4-BE49-F238E27FC236}">
                <a16:creationId xmlns:a16="http://schemas.microsoft.com/office/drawing/2014/main" id="{A1C21C22-EDE1-4BCF-8E3D-C20CE3970E55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zh-TW" altLang="en-US"/>
          </a:p>
        </p:txBody>
      </p:sp>
      <p:sp>
        <p:nvSpPr>
          <p:cNvPr id="3" name="Google Shape;209;p61">
            <a:extLst>
              <a:ext uri="{FF2B5EF4-FFF2-40B4-BE49-F238E27FC236}">
                <a16:creationId xmlns:a16="http://schemas.microsoft.com/office/drawing/2014/main" id="{43F38E42-7627-4565-AFD7-9F61C042F0C6}"/>
              </a:ext>
            </a:extLst>
          </p:cNvPr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 indent="-337185">
              <a:spcBef>
                <a:spcPts val="360"/>
              </a:spcBef>
              <a:buSzPts val="1710"/>
              <a:defRPr/>
            </a:lvl1pPr>
          </a:lstStyle>
          <a:p>
            <a:pPr lvl="0"/>
            <a:endParaRPr lang="zh-TW" altLang="en-US"/>
          </a:p>
        </p:txBody>
      </p:sp>
      <p:sp>
        <p:nvSpPr>
          <p:cNvPr id="4" name="Google Shape;210;p61">
            <a:extLst>
              <a:ext uri="{FF2B5EF4-FFF2-40B4-BE49-F238E27FC236}">
                <a16:creationId xmlns:a16="http://schemas.microsoft.com/office/drawing/2014/main" id="{7BE56D28-69F2-4A1D-A246-74038BCF76B0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zh-TW" altLang="en-US"/>
          </a:p>
        </p:txBody>
      </p:sp>
      <p:sp>
        <p:nvSpPr>
          <p:cNvPr id="5" name="Google Shape;211;p61">
            <a:extLst>
              <a:ext uri="{FF2B5EF4-FFF2-40B4-BE49-F238E27FC236}">
                <a16:creationId xmlns:a16="http://schemas.microsoft.com/office/drawing/2014/main" id="{23EAA74F-DD34-4371-B5CF-7E4A74B0FC02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zh-TW" altLang="en-US"/>
          </a:p>
        </p:txBody>
      </p:sp>
      <p:sp>
        <p:nvSpPr>
          <p:cNvPr id="6" name="Google Shape;212;p61">
            <a:extLst>
              <a:ext uri="{FF2B5EF4-FFF2-40B4-BE49-F238E27FC236}">
                <a16:creationId xmlns:a16="http://schemas.microsoft.com/office/drawing/2014/main" id="{51A216F1-0946-40D7-808B-6B3FB15EF87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C07F962-ECF0-4B0B-B93F-936A4C00A2BA}" type="slidenum"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04007684"/>
      </p:ext>
    </p:extLst>
  </p:cSld>
  <p:clrMapOvr>
    <a:masterClrMapping/>
  </p:clrMapOvr>
  <p:transition spd="med">
    <p:fade/>
  </p:transition>
  <p:hf sldNum="0" hdr="0" ftr="0" dt="0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oogle Shape;214;p72">
            <a:extLst>
              <a:ext uri="{FF2B5EF4-FFF2-40B4-BE49-F238E27FC236}">
                <a16:creationId xmlns:a16="http://schemas.microsoft.com/office/drawing/2014/main" id="{7F7ABF11-A8E8-4E8A-879C-90F7A5CB5AEE}"/>
              </a:ext>
            </a:extLst>
          </p:cNvPr>
          <p:cNvGrpSpPr/>
          <p:nvPr/>
        </p:nvGrpSpPr>
        <p:grpSpPr>
          <a:xfrm>
            <a:off x="0" y="6208894"/>
            <a:ext cx="12191996" cy="649105"/>
            <a:chOff x="0" y="6208894"/>
            <a:chExt cx="12191996" cy="649105"/>
          </a:xfrm>
        </p:grpSpPr>
        <p:sp>
          <p:nvSpPr>
            <p:cNvPr id="3" name="Google Shape;215;p72">
              <a:extLst>
                <a:ext uri="{FF2B5EF4-FFF2-40B4-BE49-F238E27FC236}">
                  <a16:creationId xmlns:a16="http://schemas.microsoft.com/office/drawing/2014/main" id="{0FD72954-66BA-4F0E-96E4-B09F7949228A}"/>
                </a:ext>
              </a:extLst>
            </p:cNvPr>
            <p:cNvSpPr/>
            <p:nvPr/>
          </p:nvSpPr>
          <p:spPr>
            <a:xfrm>
              <a:off x="3044" y="6220178"/>
              <a:ext cx="12188952" cy="637821"/>
            </a:xfrm>
            <a:prstGeom prst="rect">
              <a:avLst/>
            </a:prstGeom>
            <a:gradFill>
              <a:gsLst>
                <a:gs pos="0">
                  <a:srgbClr val="DCE5A3"/>
                </a:gs>
                <a:gs pos="100000">
                  <a:srgbClr val="D6E095"/>
                </a:gs>
              </a:gsLst>
              <a:lin ang="5400000"/>
            </a:gradFill>
            <a:ln cap="flat">
              <a:noFill/>
              <a:prstDash val="solid"/>
            </a:ln>
          </p:spPr>
          <p:txBody>
            <a:bodyPr vert="horz" wrap="square" lIns="91421" tIns="45701" rIns="91421" bIns="45701" anchor="ctr" anchorCtr="1" compatLnSpc="1">
              <a:noAutofit/>
            </a:bodyPr>
            <a:lstStyle/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zh-TW" altLang="en-US" sz="1800" b="0" i="0" u="none" strike="noStrike" kern="0" cap="none" spc="0" baseline="0">
                <a:solidFill>
                  <a:srgbClr val="000000"/>
                </a:solidFill>
                <a:uFillTx/>
                <a:latin typeface="MingLiu"/>
                <a:ea typeface="MingLiu"/>
                <a:cs typeface="MingLiu"/>
              </a:endParaRPr>
            </a:p>
          </p:txBody>
        </p:sp>
        <p:cxnSp>
          <p:nvCxnSpPr>
            <p:cNvPr id="4" name="Google Shape;216;p72">
              <a:extLst>
                <a:ext uri="{FF2B5EF4-FFF2-40B4-BE49-F238E27FC236}">
                  <a16:creationId xmlns:a16="http://schemas.microsoft.com/office/drawing/2014/main" id="{3655EAE0-D920-453B-A851-BD6A63EBFFFB}"/>
                </a:ext>
              </a:extLst>
            </p:cNvPr>
            <p:cNvCxnSpPr/>
            <p:nvPr/>
          </p:nvCxnSpPr>
          <p:spPr>
            <a:xfrm>
              <a:off x="0" y="6208894"/>
              <a:ext cx="12191996" cy="0"/>
            </a:xfrm>
            <a:prstGeom prst="straightConnector1">
              <a:avLst/>
            </a:prstGeom>
            <a:noFill/>
            <a:ln w="12701" cap="flat">
              <a:solidFill>
                <a:srgbClr val="455F51"/>
              </a:solidFill>
              <a:prstDash val="solid"/>
              <a:miter/>
            </a:ln>
          </p:spPr>
        </p:cxnSp>
      </p:grpSp>
      <p:cxnSp>
        <p:nvCxnSpPr>
          <p:cNvPr id="5" name="Google Shape;217;p72">
            <a:extLst>
              <a:ext uri="{FF2B5EF4-FFF2-40B4-BE49-F238E27FC236}">
                <a16:creationId xmlns:a16="http://schemas.microsoft.com/office/drawing/2014/main" id="{8EA3E460-DB6D-4BAE-9195-D54008CD3031}"/>
              </a:ext>
            </a:extLst>
          </p:cNvPr>
          <p:cNvCxnSpPr/>
          <p:nvPr/>
        </p:nvCxnSpPr>
        <p:spPr>
          <a:xfrm rot="10800009" flipH="1">
            <a:off x="3044" y="5937948"/>
            <a:ext cx="8248" cy="5642"/>
          </a:xfrm>
          <a:prstGeom prst="straightConnector1">
            <a:avLst/>
          </a:prstGeom>
          <a:noFill/>
          <a:ln w="9528" cap="flat">
            <a:solidFill>
              <a:srgbClr val="549E39"/>
            </a:solidFill>
            <a:prstDash val="solid"/>
            <a:miter/>
          </a:ln>
        </p:spPr>
      </p:cxnSp>
      <p:cxnSp>
        <p:nvCxnSpPr>
          <p:cNvPr id="6" name="Google Shape;218;p72">
            <a:extLst>
              <a:ext uri="{FF2B5EF4-FFF2-40B4-BE49-F238E27FC236}">
                <a16:creationId xmlns:a16="http://schemas.microsoft.com/office/drawing/2014/main" id="{A82395CF-0678-4404-9567-223671B59FC5}"/>
              </a:ext>
            </a:extLst>
          </p:cNvPr>
          <p:cNvCxnSpPr/>
          <p:nvPr/>
        </p:nvCxnSpPr>
        <p:spPr>
          <a:xfrm rot="10800009" flipH="1">
            <a:off x="3044" y="5937948"/>
            <a:ext cx="8248" cy="5642"/>
          </a:xfrm>
          <a:prstGeom prst="straightConnector1">
            <a:avLst/>
          </a:prstGeom>
          <a:noFill/>
          <a:ln w="9528" cap="flat">
            <a:solidFill>
              <a:srgbClr val="549E39"/>
            </a:solidFill>
            <a:prstDash val="solid"/>
            <a:miter/>
          </a:ln>
        </p:spPr>
      </p:cxnSp>
      <p:sp>
        <p:nvSpPr>
          <p:cNvPr id="7" name="Google Shape;219;p72">
            <a:extLst>
              <a:ext uri="{FF2B5EF4-FFF2-40B4-BE49-F238E27FC236}">
                <a16:creationId xmlns:a16="http://schemas.microsoft.com/office/drawing/2014/main" id="{F4266BDF-D366-4462-B5A7-F5D24318350A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711202" y="1371600"/>
            <a:ext cx="10468865" cy="1828800"/>
          </a:xfrm>
        </p:spPr>
        <p:txBody>
          <a:bodyPr tIns="0" rIns="18278"/>
          <a:lstStyle>
            <a:lvl1pPr algn="r">
              <a:defRPr sz="5600" b="1"/>
            </a:lvl1pPr>
          </a:lstStyle>
          <a:p>
            <a:pPr lvl="0"/>
            <a:endParaRPr lang="zh-TW" altLang="en-US"/>
          </a:p>
        </p:txBody>
      </p:sp>
      <p:sp>
        <p:nvSpPr>
          <p:cNvPr id="8" name="Google Shape;220;p72">
            <a:extLst>
              <a:ext uri="{FF2B5EF4-FFF2-40B4-BE49-F238E27FC236}">
                <a16:creationId xmlns:a16="http://schemas.microsoft.com/office/drawing/2014/main" id="{57203B20-48F6-4ECB-8C22-CED828E36AD1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711202" y="3228536"/>
            <a:ext cx="10472924" cy="1752603"/>
          </a:xfrm>
        </p:spPr>
        <p:txBody>
          <a:bodyPr lIns="0" rIns="18278"/>
          <a:lstStyle>
            <a:lvl1pPr marR="45720" algn="r">
              <a:buNone/>
              <a:defRPr/>
            </a:lvl1pPr>
          </a:lstStyle>
          <a:p>
            <a:pPr lvl="0"/>
            <a:endParaRPr lang="zh-TW" altLang="en-US"/>
          </a:p>
        </p:txBody>
      </p:sp>
      <p:sp>
        <p:nvSpPr>
          <p:cNvPr id="9" name="Google Shape;221;p72">
            <a:extLst>
              <a:ext uri="{FF2B5EF4-FFF2-40B4-BE49-F238E27FC236}">
                <a16:creationId xmlns:a16="http://schemas.microsoft.com/office/drawing/2014/main" id="{18313AB7-D147-44D7-A593-8C1A2D7AE9F6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zh-TW" altLang="en-US"/>
          </a:p>
        </p:txBody>
      </p:sp>
      <p:sp>
        <p:nvSpPr>
          <p:cNvPr id="10" name="Google Shape;222;p72">
            <a:extLst>
              <a:ext uri="{FF2B5EF4-FFF2-40B4-BE49-F238E27FC236}">
                <a16:creationId xmlns:a16="http://schemas.microsoft.com/office/drawing/2014/main" id="{11D58982-E120-46BD-8292-760CC4645A90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zh-TW" altLang="en-US"/>
          </a:p>
        </p:txBody>
      </p:sp>
      <p:sp>
        <p:nvSpPr>
          <p:cNvPr id="11" name="Google Shape;223;p72">
            <a:extLst>
              <a:ext uri="{FF2B5EF4-FFF2-40B4-BE49-F238E27FC236}">
                <a16:creationId xmlns:a16="http://schemas.microsoft.com/office/drawing/2014/main" id="{BC8F480B-D059-4302-975E-0B7FABB5488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C430717-7E95-4B9E-AB1C-6F3789308BE4}" type="slidenum"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54627578"/>
      </p:ext>
    </p:extLst>
  </p:cSld>
  <p:clrMapOvr>
    <a:masterClrMapping/>
  </p:clrMapOvr>
  <p:transition spd="med">
    <p:fade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_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225;p73">
            <a:extLst>
              <a:ext uri="{FF2B5EF4-FFF2-40B4-BE49-F238E27FC236}">
                <a16:creationId xmlns:a16="http://schemas.microsoft.com/office/drawing/2014/main" id="{56DF4A45-C01A-4B84-9E84-ADBAA091874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707132" y="1316736"/>
            <a:ext cx="10363196" cy="1362456"/>
          </a:xfrm>
        </p:spPr>
        <p:txBody>
          <a:bodyPr tIns="0">
            <a:noAutofit/>
          </a:bodyPr>
          <a:lstStyle>
            <a:lvl1pPr>
              <a:defRPr sz="5600" b="1"/>
            </a:lvl1pPr>
          </a:lstStyle>
          <a:p>
            <a:pPr lvl="0"/>
            <a:endParaRPr lang="zh-TW" altLang="en-US"/>
          </a:p>
        </p:txBody>
      </p:sp>
      <p:sp>
        <p:nvSpPr>
          <p:cNvPr id="3" name="Google Shape;226;p73">
            <a:extLst>
              <a:ext uri="{FF2B5EF4-FFF2-40B4-BE49-F238E27FC236}">
                <a16:creationId xmlns:a16="http://schemas.microsoft.com/office/drawing/2014/main" id="{42502344-6D56-490A-8D1A-440A409934D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7132" y="2704667"/>
            <a:ext cx="10363196" cy="1509710"/>
          </a:xfrm>
        </p:spPr>
        <p:txBody>
          <a:bodyPr lIns="45701" rIns="45701"/>
          <a:lstStyle>
            <a:lvl1pPr indent="-228600">
              <a:spcBef>
                <a:spcPts val="440"/>
              </a:spcBef>
              <a:buNone/>
              <a:defRPr sz="2200"/>
            </a:lvl1pPr>
          </a:lstStyle>
          <a:p>
            <a:pPr lvl="0"/>
            <a:endParaRPr lang="zh-TW" altLang="en-US"/>
          </a:p>
        </p:txBody>
      </p:sp>
      <p:sp>
        <p:nvSpPr>
          <p:cNvPr id="4" name="Google Shape;227;p73">
            <a:extLst>
              <a:ext uri="{FF2B5EF4-FFF2-40B4-BE49-F238E27FC236}">
                <a16:creationId xmlns:a16="http://schemas.microsoft.com/office/drawing/2014/main" id="{86B1E1DC-8F58-45F8-A69A-F096C4588B6D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zh-TW" altLang="en-US"/>
          </a:p>
        </p:txBody>
      </p:sp>
      <p:sp>
        <p:nvSpPr>
          <p:cNvPr id="5" name="Google Shape;228;p73">
            <a:extLst>
              <a:ext uri="{FF2B5EF4-FFF2-40B4-BE49-F238E27FC236}">
                <a16:creationId xmlns:a16="http://schemas.microsoft.com/office/drawing/2014/main" id="{39578945-7375-4C09-82DF-9FFBF9ED7B4E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zh-TW" altLang="en-US"/>
          </a:p>
        </p:txBody>
      </p:sp>
      <p:sp>
        <p:nvSpPr>
          <p:cNvPr id="6" name="Google Shape;229;p73">
            <a:extLst>
              <a:ext uri="{FF2B5EF4-FFF2-40B4-BE49-F238E27FC236}">
                <a16:creationId xmlns:a16="http://schemas.microsoft.com/office/drawing/2014/main" id="{8DD3DF93-ADAB-4B9F-A123-082D621B2E8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53C3CCC-8AE2-463A-913F-DB738077F5C1}" type="slidenum"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1797733"/>
      </p:ext>
    </p:extLst>
  </p:cSld>
  <p:clrMapOvr>
    <a:masterClrMapping/>
  </p:clrMapOvr>
  <p:transition spd="med">
    <p:fade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_OBJEC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231;p74">
            <a:extLst>
              <a:ext uri="{FF2B5EF4-FFF2-40B4-BE49-F238E27FC236}">
                <a16:creationId xmlns:a16="http://schemas.microsoft.com/office/drawing/2014/main" id="{25F8A7F9-6C64-47B0-8E97-BF0E1DA4CCAD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zh-TW" altLang="en-US"/>
          </a:p>
        </p:txBody>
      </p:sp>
      <p:sp>
        <p:nvSpPr>
          <p:cNvPr id="3" name="Google Shape;232;p74">
            <a:extLst>
              <a:ext uri="{FF2B5EF4-FFF2-40B4-BE49-F238E27FC236}">
                <a16:creationId xmlns:a16="http://schemas.microsoft.com/office/drawing/2014/main" id="{6DB8932A-C340-499E-A70D-EE5523B30FFB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609603" y="1920084"/>
            <a:ext cx="5384801" cy="4434840"/>
          </a:xfrm>
        </p:spPr>
        <p:txBody>
          <a:bodyPr/>
          <a:lstStyle>
            <a:lvl1pPr>
              <a:defRPr/>
            </a:lvl1pPr>
          </a:lstStyle>
          <a:p>
            <a:pPr lvl="0"/>
            <a:endParaRPr lang="zh-TW" altLang="en-US"/>
          </a:p>
        </p:txBody>
      </p:sp>
      <p:sp>
        <p:nvSpPr>
          <p:cNvPr id="4" name="Google Shape;233;p74">
            <a:extLst>
              <a:ext uri="{FF2B5EF4-FFF2-40B4-BE49-F238E27FC236}">
                <a16:creationId xmlns:a16="http://schemas.microsoft.com/office/drawing/2014/main" id="{08E709AA-87B5-4A2A-858D-61676AF6B8CE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6197602" y="1920084"/>
            <a:ext cx="5384801" cy="4434840"/>
          </a:xfrm>
        </p:spPr>
        <p:txBody>
          <a:bodyPr/>
          <a:lstStyle>
            <a:lvl1pPr>
              <a:defRPr/>
            </a:lvl1pPr>
          </a:lstStyle>
          <a:p>
            <a:pPr lvl="0"/>
            <a:endParaRPr lang="zh-TW" altLang="en-US"/>
          </a:p>
        </p:txBody>
      </p:sp>
      <p:sp>
        <p:nvSpPr>
          <p:cNvPr id="5" name="Google Shape;234;p74">
            <a:extLst>
              <a:ext uri="{FF2B5EF4-FFF2-40B4-BE49-F238E27FC236}">
                <a16:creationId xmlns:a16="http://schemas.microsoft.com/office/drawing/2014/main" id="{8D734115-00C8-42DE-A5DA-C7205CCD2082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zh-TW" altLang="en-US"/>
          </a:p>
        </p:txBody>
      </p:sp>
      <p:sp>
        <p:nvSpPr>
          <p:cNvPr id="6" name="Google Shape;235;p74">
            <a:extLst>
              <a:ext uri="{FF2B5EF4-FFF2-40B4-BE49-F238E27FC236}">
                <a16:creationId xmlns:a16="http://schemas.microsoft.com/office/drawing/2014/main" id="{6D68119D-584C-4A67-9F47-0A50BBE0AA60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zh-TW" altLang="en-US"/>
          </a:p>
        </p:txBody>
      </p:sp>
      <p:sp>
        <p:nvSpPr>
          <p:cNvPr id="7" name="Google Shape;236;p74">
            <a:extLst>
              <a:ext uri="{FF2B5EF4-FFF2-40B4-BE49-F238E27FC236}">
                <a16:creationId xmlns:a16="http://schemas.microsoft.com/office/drawing/2014/main" id="{F6B26698-A97D-4E62-BA3D-31788DBA6B1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08207B7-FAF8-470A-8AB6-D82796FA0293}" type="slidenum"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3050675"/>
      </p:ext>
    </p:extLst>
  </p:cSld>
  <p:clrMapOvr>
    <a:masterClrMapping/>
  </p:clrMapOvr>
  <p:transition spd="med">
    <p:fade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TWO_OBJECTS_WITH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238;p75">
            <a:extLst>
              <a:ext uri="{FF2B5EF4-FFF2-40B4-BE49-F238E27FC236}">
                <a16:creationId xmlns:a16="http://schemas.microsoft.com/office/drawing/2014/main" id="{17344E10-5209-457E-B3D6-CD814584C22A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zh-TW" altLang="en-US"/>
          </a:p>
        </p:txBody>
      </p:sp>
      <p:sp>
        <p:nvSpPr>
          <p:cNvPr id="3" name="Google Shape;239;p75">
            <a:extLst>
              <a:ext uri="{FF2B5EF4-FFF2-40B4-BE49-F238E27FC236}">
                <a16:creationId xmlns:a16="http://schemas.microsoft.com/office/drawing/2014/main" id="{522E2E4B-AB9B-4DFA-8A0A-F04E6680669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09603" y="1855244"/>
            <a:ext cx="5386913" cy="659355"/>
          </a:xfrm>
        </p:spPr>
        <p:txBody>
          <a:bodyPr lIns="45701" tIns="0" rIns="45701" bIns="0" anchor="ctr">
            <a:noAutofit/>
          </a:bodyPr>
          <a:lstStyle>
            <a:lvl1pPr indent="-228600">
              <a:spcBef>
                <a:spcPts val="480"/>
              </a:spcBef>
              <a:buNone/>
              <a:defRPr sz="2400" b="1"/>
            </a:lvl1pPr>
          </a:lstStyle>
          <a:p>
            <a:pPr lvl="0"/>
            <a:endParaRPr lang="zh-TW" altLang="en-US"/>
          </a:p>
        </p:txBody>
      </p:sp>
      <p:sp>
        <p:nvSpPr>
          <p:cNvPr id="4" name="Google Shape;240;p75">
            <a:extLst>
              <a:ext uri="{FF2B5EF4-FFF2-40B4-BE49-F238E27FC236}">
                <a16:creationId xmlns:a16="http://schemas.microsoft.com/office/drawing/2014/main" id="{B2734AE5-5E23-472D-8818-24C0BA6FBC81}"/>
              </a:ext>
            </a:extLst>
          </p:cNvPr>
          <p:cNvSpPr txBox="1">
            <a:spLocks noGrp="1"/>
          </p:cNvSpPr>
          <p:nvPr>
            <p:ph type="body" idx="3"/>
          </p:nvPr>
        </p:nvSpPr>
        <p:spPr>
          <a:xfrm>
            <a:off x="609603" y="2514600"/>
            <a:ext cx="5386913" cy="3845719"/>
          </a:xfrm>
        </p:spPr>
        <p:txBody>
          <a:bodyPr tIns="0"/>
          <a:lstStyle>
            <a:lvl1pPr indent="-361316">
              <a:spcBef>
                <a:spcPts val="440"/>
              </a:spcBef>
              <a:buSzPts val="2090"/>
              <a:defRPr sz="2200"/>
            </a:lvl1pPr>
          </a:lstStyle>
          <a:p>
            <a:pPr lvl="0"/>
            <a:endParaRPr lang="zh-TW" altLang="en-US"/>
          </a:p>
        </p:txBody>
      </p:sp>
      <p:sp>
        <p:nvSpPr>
          <p:cNvPr id="5" name="Google Shape;241;p75">
            <a:extLst>
              <a:ext uri="{FF2B5EF4-FFF2-40B4-BE49-F238E27FC236}">
                <a16:creationId xmlns:a16="http://schemas.microsoft.com/office/drawing/2014/main" id="{34B2E19C-8E38-40AC-9CB8-5E2F11D1B800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6193368" y="1859761"/>
            <a:ext cx="5389034" cy="654847"/>
          </a:xfrm>
        </p:spPr>
        <p:txBody>
          <a:bodyPr lIns="45701" tIns="0" rIns="45701" bIns="0" anchor="ctr"/>
          <a:lstStyle>
            <a:lvl1pPr indent="-228600">
              <a:spcBef>
                <a:spcPts val="480"/>
              </a:spcBef>
              <a:buNone/>
              <a:defRPr sz="2400" b="1"/>
            </a:lvl1pPr>
          </a:lstStyle>
          <a:p>
            <a:pPr lvl="0"/>
            <a:endParaRPr lang="zh-TW" altLang="en-US"/>
          </a:p>
        </p:txBody>
      </p:sp>
      <p:sp>
        <p:nvSpPr>
          <p:cNvPr id="6" name="Google Shape;242;p75">
            <a:extLst>
              <a:ext uri="{FF2B5EF4-FFF2-40B4-BE49-F238E27FC236}">
                <a16:creationId xmlns:a16="http://schemas.microsoft.com/office/drawing/2014/main" id="{7C52A442-6884-41DC-8D13-3417BBB813D1}"/>
              </a:ext>
            </a:extLst>
          </p:cNvPr>
          <p:cNvSpPr txBox="1">
            <a:spLocks noGrp="1"/>
          </p:cNvSpPr>
          <p:nvPr>
            <p:ph idx="4"/>
          </p:nvPr>
        </p:nvSpPr>
        <p:spPr>
          <a:xfrm>
            <a:off x="6193368" y="2514600"/>
            <a:ext cx="5389034" cy="3845719"/>
          </a:xfrm>
        </p:spPr>
        <p:txBody>
          <a:bodyPr tIns="0"/>
          <a:lstStyle>
            <a:lvl1pPr indent="-361316">
              <a:spcBef>
                <a:spcPts val="440"/>
              </a:spcBef>
              <a:buSzPts val="2090"/>
              <a:defRPr sz="2200"/>
            </a:lvl1pPr>
          </a:lstStyle>
          <a:p>
            <a:pPr lvl="0"/>
            <a:endParaRPr lang="zh-TW" altLang="en-US"/>
          </a:p>
        </p:txBody>
      </p:sp>
      <p:sp>
        <p:nvSpPr>
          <p:cNvPr id="7" name="Google Shape;243;p75">
            <a:extLst>
              <a:ext uri="{FF2B5EF4-FFF2-40B4-BE49-F238E27FC236}">
                <a16:creationId xmlns:a16="http://schemas.microsoft.com/office/drawing/2014/main" id="{49F61211-7376-4EE3-AB06-F5D3B2469336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zh-TW" altLang="en-US"/>
          </a:p>
        </p:txBody>
      </p:sp>
      <p:sp>
        <p:nvSpPr>
          <p:cNvPr id="8" name="Google Shape;244;p75">
            <a:extLst>
              <a:ext uri="{FF2B5EF4-FFF2-40B4-BE49-F238E27FC236}">
                <a16:creationId xmlns:a16="http://schemas.microsoft.com/office/drawing/2014/main" id="{AE170D80-B6F2-48C8-B3A2-A4D6BCBC96A9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zh-TW" altLang="en-US"/>
          </a:p>
        </p:txBody>
      </p:sp>
      <p:sp>
        <p:nvSpPr>
          <p:cNvPr id="9" name="Google Shape;245;p75">
            <a:extLst>
              <a:ext uri="{FF2B5EF4-FFF2-40B4-BE49-F238E27FC236}">
                <a16:creationId xmlns:a16="http://schemas.microsoft.com/office/drawing/2014/main" id="{F5584088-53AD-43E4-B4EB-5164C5F4388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DEB4E6F-E2A8-47EA-AD37-C627578A3D88}" type="slidenum"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12214890"/>
      </p:ext>
    </p:extLst>
  </p:cSld>
  <p:clrMapOvr>
    <a:masterClrMapping/>
  </p:clrMapOvr>
  <p:transition spd="med">
    <p:fade/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_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247;p76">
            <a:extLst>
              <a:ext uri="{FF2B5EF4-FFF2-40B4-BE49-F238E27FC236}">
                <a16:creationId xmlns:a16="http://schemas.microsoft.com/office/drawing/2014/main" id="{40F8763D-ABC1-45CB-996A-73DC0AA5276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09603" y="704088"/>
            <a:ext cx="11074398" cy="1143000"/>
          </a:xfrm>
        </p:spPr>
        <p:txBody>
          <a:bodyPr/>
          <a:lstStyle>
            <a:lvl1pPr>
              <a:defRPr/>
            </a:lvl1pPr>
          </a:lstStyle>
          <a:p>
            <a:pPr lvl="0"/>
            <a:endParaRPr lang="zh-TW" altLang="en-US"/>
          </a:p>
        </p:txBody>
      </p:sp>
      <p:sp>
        <p:nvSpPr>
          <p:cNvPr id="3" name="Google Shape;248;p76">
            <a:extLst>
              <a:ext uri="{FF2B5EF4-FFF2-40B4-BE49-F238E27FC236}">
                <a16:creationId xmlns:a16="http://schemas.microsoft.com/office/drawing/2014/main" id="{09DA3F4B-684B-4DB8-9B01-3D9B24B66360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zh-TW" altLang="en-US"/>
          </a:p>
        </p:txBody>
      </p:sp>
      <p:sp>
        <p:nvSpPr>
          <p:cNvPr id="4" name="Google Shape;249;p76">
            <a:extLst>
              <a:ext uri="{FF2B5EF4-FFF2-40B4-BE49-F238E27FC236}">
                <a16:creationId xmlns:a16="http://schemas.microsoft.com/office/drawing/2014/main" id="{AAB29EEA-4CB2-49FB-96A2-B77FA72C791C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zh-TW" altLang="en-US"/>
          </a:p>
        </p:txBody>
      </p:sp>
      <p:sp>
        <p:nvSpPr>
          <p:cNvPr id="5" name="Google Shape;250;p76">
            <a:extLst>
              <a:ext uri="{FF2B5EF4-FFF2-40B4-BE49-F238E27FC236}">
                <a16:creationId xmlns:a16="http://schemas.microsoft.com/office/drawing/2014/main" id="{66603E77-FFDF-4F00-B441-A935ACDE476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7CA1D5E-C303-46F3-9CE9-71E874A0D67F}" type="slidenum"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28106761"/>
      </p:ext>
    </p:extLst>
  </p:cSld>
  <p:clrMapOvr>
    <a:masterClrMapping/>
  </p:clrMapOvr>
  <p:transition spd="med">
    <p:fade/>
  </p:transition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252;p77">
            <a:extLst>
              <a:ext uri="{FF2B5EF4-FFF2-40B4-BE49-F238E27FC236}">
                <a16:creationId xmlns:a16="http://schemas.microsoft.com/office/drawing/2014/main" id="{EA9EAF37-853F-40B9-9E06-B398096A9254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zh-TW" altLang="en-US"/>
          </a:p>
        </p:txBody>
      </p:sp>
      <p:sp>
        <p:nvSpPr>
          <p:cNvPr id="3" name="Google Shape;253;p77">
            <a:extLst>
              <a:ext uri="{FF2B5EF4-FFF2-40B4-BE49-F238E27FC236}">
                <a16:creationId xmlns:a16="http://schemas.microsoft.com/office/drawing/2014/main" id="{0F8EA6D5-2E4D-49C9-884F-54BCBCD213C1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zh-TW" altLang="en-US"/>
          </a:p>
        </p:txBody>
      </p:sp>
      <p:sp>
        <p:nvSpPr>
          <p:cNvPr id="4" name="Google Shape;254;p77">
            <a:extLst>
              <a:ext uri="{FF2B5EF4-FFF2-40B4-BE49-F238E27FC236}">
                <a16:creationId xmlns:a16="http://schemas.microsoft.com/office/drawing/2014/main" id="{B552A2F7-ACF8-4798-9B65-04CFE5AB7A3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D2F08A8-B5A6-4A65-8F9A-2120472D3BCD}" type="slidenum"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03342720"/>
      </p:ext>
    </p:extLst>
  </p:cSld>
  <p:clrMapOvr>
    <a:masterClrMapping/>
  </p:clrMapOvr>
  <p:transition spd="med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_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41;p30">
            <a:extLst>
              <a:ext uri="{FF2B5EF4-FFF2-40B4-BE49-F238E27FC236}">
                <a16:creationId xmlns:a16="http://schemas.microsoft.com/office/drawing/2014/main" id="{39C97494-C472-444B-9F61-D7202A96CFE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707132" y="1316736"/>
            <a:ext cx="10363196" cy="1362456"/>
          </a:xfrm>
        </p:spPr>
        <p:txBody>
          <a:bodyPr tIns="0">
            <a:noAutofit/>
          </a:bodyPr>
          <a:lstStyle>
            <a:lvl1pPr>
              <a:defRPr sz="5600" b="1"/>
            </a:lvl1pPr>
          </a:lstStyle>
          <a:p>
            <a:pPr lvl="0"/>
            <a:endParaRPr lang="zh-TW" altLang="en-US"/>
          </a:p>
        </p:txBody>
      </p:sp>
      <p:sp>
        <p:nvSpPr>
          <p:cNvPr id="3" name="Google Shape;42;p30">
            <a:extLst>
              <a:ext uri="{FF2B5EF4-FFF2-40B4-BE49-F238E27FC236}">
                <a16:creationId xmlns:a16="http://schemas.microsoft.com/office/drawing/2014/main" id="{4CC88F1D-AD94-4D33-A738-6C0A930DB14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7132" y="2704667"/>
            <a:ext cx="10363196" cy="1509710"/>
          </a:xfrm>
        </p:spPr>
        <p:txBody>
          <a:bodyPr lIns="45701" rIns="45701"/>
          <a:lstStyle>
            <a:lvl1pPr indent="-228600">
              <a:spcBef>
                <a:spcPts val="440"/>
              </a:spcBef>
              <a:buNone/>
              <a:defRPr sz="2200"/>
            </a:lvl1pPr>
          </a:lstStyle>
          <a:p>
            <a:pPr lvl="0"/>
            <a:endParaRPr lang="zh-TW" altLang="en-US"/>
          </a:p>
        </p:txBody>
      </p:sp>
      <p:sp>
        <p:nvSpPr>
          <p:cNvPr id="4" name="Google Shape;43;p30">
            <a:extLst>
              <a:ext uri="{FF2B5EF4-FFF2-40B4-BE49-F238E27FC236}">
                <a16:creationId xmlns:a16="http://schemas.microsoft.com/office/drawing/2014/main" id="{8D655555-76EE-46CA-BB78-49E7D51C7C35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zh-TW" altLang="en-US"/>
          </a:p>
        </p:txBody>
      </p:sp>
      <p:sp>
        <p:nvSpPr>
          <p:cNvPr id="5" name="Google Shape;44;p30">
            <a:extLst>
              <a:ext uri="{FF2B5EF4-FFF2-40B4-BE49-F238E27FC236}">
                <a16:creationId xmlns:a16="http://schemas.microsoft.com/office/drawing/2014/main" id="{4D7382E3-855B-43D4-979E-6552755C66FB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zh-TW" altLang="en-US"/>
          </a:p>
        </p:txBody>
      </p:sp>
      <p:sp>
        <p:nvSpPr>
          <p:cNvPr id="6" name="Google Shape;45;p30">
            <a:extLst>
              <a:ext uri="{FF2B5EF4-FFF2-40B4-BE49-F238E27FC236}">
                <a16:creationId xmlns:a16="http://schemas.microsoft.com/office/drawing/2014/main" id="{3B9D61C9-1F23-4AC8-8A99-68160FCC9AE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39E2733-542B-4CB3-BF7D-1A96AB5BC25A}" type="slidenum"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60046259"/>
      </p:ext>
    </p:extLst>
  </p:cSld>
  <p:clrMapOvr>
    <a:masterClrMapping/>
  </p:clrMapOvr>
  <p:transition spd="med">
    <p:fade/>
  </p:transition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JECT_WITH_CAPTION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256;p78">
            <a:extLst>
              <a:ext uri="{FF2B5EF4-FFF2-40B4-BE49-F238E27FC236}">
                <a16:creationId xmlns:a16="http://schemas.microsoft.com/office/drawing/2014/main" id="{11C1546F-27F2-4B80-A6A2-A7D920D2334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914400" y="514350"/>
            <a:ext cx="3657600" cy="1162046"/>
          </a:xfrm>
        </p:spPr>
        <p:txBody>
          <a:bodyPr>
            <a:noAutofit/>
          </a:bodyPr>
          <a:lstStyle>
            <a:lvl1pPr>
              <a:defRPr sz="2600"/>
            </a:lvl1pPr>
          </a:lstStyle>
          <a:p>
            <a:pPr lvl="0"/>
            <a:endParaRPr lang="zh-TW" altLang="en-US"/>
          </a:p>
        </p:txBody>
      </p:sp>
      <p:sp>
        <p:nvSpPr>
          <p:cNvPr id="3" name="Google Shape;257;p78">
            <a:extLst>
              <a:ext uri="{FF2B5EF4-FFF2-40B4-BE49-F238E27FC236}">
                <a16:creationId xmlns:a16="http://schemas.microsoft.com/office/drawing/2014/main" id="{35D46226-9A7A-4067-B691-AAA7ED062DD8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4766730" y="1676396"/>
            <a:ext cx="6815663" cy="4572000"/>
          </a:xfrm>
        </p:spPr>
        <p:txBody>
          <a:bodyPr tIns="0"/>
          <a:lstStyle>
            <a:lvl1pPr indent="-397507">
              <a:spcBef>
                <a:spcPts val="560"/>
              </a:spcBef>
              <a:buSzPts val="2660"/>
              <a:defRPr sz="2800"/>
            </a:lvl1pPr>
          </a:lstStyle>
          <a:p>
            <a:pPr lvl="0"/>
            <a:endParaRPr lang="zh-TW" altLang="en-US"/>
          </a:p>
        </p:txBody>
      </p:sp>
      <p:sp>
        <p:nvSpPr>
          <p:cNvPr id="4" name="Google Shape;258;p78">
            <a:extLst>
              <a:ext uri="{FF2B5EF4-FFF2-40B4-BE49-F238E27FC236}">
                <a16:creationId xmlns:a16="http://schemas.microsoft.com/office/drawing/2014/main" id="{41A06641-1984-4401-BF2B-F157BDA52BA7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914400" y="1676396"/>
            <a:ext cx="3657600" cy="4572000"/>
          </a:xfrm>
        </p:spPr>
        <p:txBody>
          <a:bodyPr lIns="18278" rIns="18278"/>
          <a:lstStyle>
            <a:lvl1pPr indent="-228600">
              <a:spcBef>
                <a:spcPts val="280"/>
              </a:spcBef>
              <a:buNone/>
              <a:defRPr sz="1400"/>
            </a:lvl1pPr>
          </a:lstStyle>
          <a:p>
            <a:pPr lvl="0"/>
            <a:endParaRPr lang="zh-TW" altLang="en-US"/>
          </a:p>
        </p:txBody>
      </p:sp>
      <p:sp>
        <p:nvSpPr>
          <p:cNvPr id="5" name="Google Shape;259;p78">
            <a:extLst>
              <a:ext uri="{FF2B5EF4-FFF2-40B4-BE49-F238E27FC236}">
                <a16:creationId xmlns:a16="http://schemas.microsoft.com/office/drawing/2014/main" id="{FF57CAF0-C09A-4BA4-8853-F41DFBE7C3CF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zh-TW" altLang="en-US"/>
          </a:p>
        </p:txBody>
      </p:sp>
      <p:sp>
        <p:nvSpPr>
          <p:cNvPr id="6" name="Google Shape;260;p78">
            <a:extLst>
              <a:ext uri="{FF2B5EF4-FFF2-40B4-BE49-F238E27FC236}">
                <a16:creationId xmlns:a16="http://schemas.microsoft.com/office/drawing/2014/main" id="{06EC0735-BBEC-4B26-95C7-467B885B36B4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zh-TW" altLang="en-US"/>
          </a:p>
        </p:txBody>
      </p:sp>
      <p:sp>
        <p:nvSpPr>
          <p:cNvPr id="7" name="Google Shape;261;p78">
            <a:extLst>
              <a:ext uri="{FF2B5EF4-FFF2-40B4-BE49-F238E27FC236}">
                <a16:creationId xmlns:a16="http://schemas.microsoft.com/office/drawing/2014/main" id="{64EE1035-D891-410A-B735-DB7432EFC3E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291BF05-3456-4550-9E7F-79D9698DA7C8}" type="slidenum"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53618837"/>
      </p:ext>
    </p:extLst>
  </p:cSld>
  <p:clrMapOvr>
    <a:masterClrMapping/>
  </p:clrMapOvr>
  <p:transition spd="med">
    <p:fade/>
  </p:transition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_WITH_CAPTION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263;p79">
            <a:extLst>
              <a:ext uri="{FF2B5EF4-FFF2-40B4-BE49-F238E27FC236}">
                <a16:creationId xmlns:a16="http://schemas.microsoft.com/office/drawing/2014/main" id="{0AAD58CB-6EAE-490D-84B7-463D2473DB61}"/>
              </a:ext>
            </a:extLst>
          </p:cNvPr>
          <p:cNvSpPr/>
          <p:nvPr/>
        </p:nvSpPr>
        <p:spPr>
          <a:xfrm rot="11220017" flipH="1">
            <a:off x="4220997" y="1108078"/>
            <a:ext cx="7010403" cy="4114800"/>
          </a:xfrm>
          <a:custGeom>
            <a:avLst>
              <a:gd name="f8" fmla="val 0"/>
              <a:gd name="f9" fmla="val 3646"/>
            </a:avLst>
            <a:gdLst>
              <a:gd name="f2" fmla="val 10800000"/>
              <a:gd name="f3" fmla="val 5400000"/>
              <a:gd name="f4" fmla="val w"/>
              <a:gd name="f5" fmla="val h"/>
              <a:gd name="f6" fmla="val ss"/>
              <a:gd name="f7" fmla="val 0"/>
              <a:gd name="f8" fmla="val 0"/>
              <a:gd name="f9" fmla="val 3646"/>
              <a:gd name="f10" fmla="abs f4"/>
              <a:gd name="f11" fmla="abs f5"/>
              <a:gd name="f12" fmla="abs f6"/>
              <a:gd name="f13" fmla="val f7"/>
              <a:gd name="f14" fmla="val f8"/>
              <a:gd name="f15" fmla="val f9"/>
              <a:gd name="f16" fmla="?: f10 f4 1"/>
              <a:gd name="f17" fmla="?: f11 f5 1"/>
              <a:gd name="f18" fmla="?: f12 f6 1"/>
              <a:gd name="f19" fmla="*/ f16 1 21600"/>
              <a:gd name="f20" fmla="*/ f17 1 21600"/>
              <a:gd name="f21" fmla="*/ 21600 f16 1"/>
              <a:gd name="f22" fmla="*/ 21600 f17 1"/>
              <a:gd name="f23" fmla="min f20 f19"/>
              <a:gd name="f24" fmla="*/ f21 1 f18"/>
              <a:gd name="f25" fmla="*/ f22 1 f18"/>
              <a:gd name="f26" fmla="val f24"/>
              <a:gd name="f27" fmla="val f25"/>
              <a:gd name="f28" fmla="*/ f13 f23 1"/>
              <a:gd name="f29" fmla="+- f27 0 f13"/>
              <a:gd name="f30" fmla="+- f26 0 f13"/>
              <a:gd name="f31" fmla="*/ f27 f23 1"/>
              <a:gd name="f32" fmla="*/ f26 f23 1"/>
              <a:gd name="f33" fmla="min f30 f29"/>
              <a:gd name="f34" fmla="*/ f33 f14 1"/>
              <a:gd name="f35" fmla="*/ f33 f15 1"/>
              <a:gd name="f36" fmla="*/ f34 1 100000"/>
              <a:gd name="f37" fmla="*/ f35 1 100000"/>
              <a:gd name="f38" fmla="+- f26 0 f37"/>
              <a:gd name="f39" fmla="*/ f36 29289 1"/>
              <a:gd name="f40" fmla="*/ f36 f23 1"/>
              <a:gd name="f41" fmla="*/ f37 f23 1"/>
              <a:gd name="f42" fmla="*/ f39 1 100000"/>
              <a:gd name="f43" fmla="+- f38 f26 0"/>
              <a:gd name="f44" fmla="*/ f38 f23 1"/>
              <a:gd name="f45" fmla="*/ f43 1 2"/>
              <a:gd name="f46" fmla="*/ f42 f23 1"/>
              <a:gd name="f47" fmla="*/ f45 f23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46" t="f46" r="f47" b="f31"/>
            <a:pathLst>
              <a:path>
                <a:moveTo>
                  <a:pt x="f40" y="f28"/>
                </a:moveTo>
                <a:lnTo>
                  <a:pt x="f44" y="f28"/>
                </a:lnTo>
                <a:lnTo>
                  <a:pt x="f32" y="f41"/>
                </a:lnTo>
                <a:lnTo>
                  <a:pt x="f32" y="f31"/>
                </a:lnTo>
                <a:lnTo>
                  <a:pt x="f28" y="f31"/>
                </a:lnTo>
                <a:lnTo>
                  <a:pt x="f28" y="f40"/>
                </a:lnTo>
                <a:arcTo wR="f40" hR="f40" stAng="f2" swAng="f3"/>
                <a:close/>
              </a:path>
            </a:pathLst>
          </a:custGeom>
          <a:solidFill>
            <a:srgbClr val="FFFFFF"/>
          </a:solidFill>
          <a:ln w="9528" cap="rnd">
            <a:solidFill>
              <a:srgbClr val="C0C0C0"/>
            </a:solidFill>
            <a:prstDash val="solid"/>
            <a:miter/>
          </a:ln>
          <a:effectLst>
            <a:outerShdw dist="38499" dir="7499967" algn="tl">
              <a:srgbClr val="000000">
                <a:alpha val="24313"/>
              </a:srgbClr>
            </a:outerShdw>
          </a:effectLst>
        </p:spPr>
        <p:txBody>
          <a:bodyPr vert="horz" wrap="square" lIns="91421" tIns="45701" rIns="91421" bIns="45701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zh-TW" altLang="en-US" sz="1800" b="0" i="0" u="none" strike="noStrike" kern="0" cap="none" spc="0" baseline="0">
              <a:solidFill>
                <a:srgbClr val="FFFFFF"/>
              </a:solidFill>
              <a:uFillTx/>
              <a:latin typeface="MingLiu"/>
              <a:ea typeface="MingLiu"/>
              <a:cs typeface="MingLiu"/>
            </a:endParaRPr>
          </a:p>
        </p:txBody>
      </p:sp>
      <p:sp>
        <p:nvSpPr>
          <p:cNvPr id="3" name="Google Shape;264;p79">
            <a:extLst>
              <a:ext uri="{FF2B5EF4-FFF2-40B4-BE49-F238E27FC236}">
                <a16:creationId xmlns:a16="http://schemas.microsoft.com/office/drawing/2014/main" id="{CE85F581-726F-4D56-A4E6-F7655C350EC2}"/>
              </a:ext>
            </a:extLst>
          </p:cNvPr>
          <p:cNvSpPr/>
          <p:nvPr/>
        </p:nvSpPr>
        <p:spPr>
          <a:xfrm rot="11220017" flipH="1">
            <a:off x="10672171" y="5359763"/>
            <a:ext cx="207267" cy="155448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ss"/>
              <a:gd name="f6" fmla="val 0"/>
              <a:gd name="f7" fmla="+- 0 0 -360"/>
              <a:gd name="f8" fmla="+- 0 0 -180"/>
              <a:gd name="f9" fmla="+- 0 0 -90"/>
              <a:gd name="f10" fmla="abs f3"/>
              <a:gd name="f11" fmla="abs f4"/>
              <a:gd name="f12" fmla="abs f5"/>
              <a:gd name="f13" fmla="val f6"/>
              <a:gd name="f14" fmla="*/ f7 f0 1"/>
              <a:gd name="f15" fmla="*/ f8 f0 1"/>
              <a:gd name="f16" fmla="*/ f9 f0 1"/>
              <a:gd name="f17" fmla="?: f10 f3 1"/>
              <a:gd name="f18" fmla="?: f11 f4 1"/>
              <a:gd name="f19" fmla="?: f12 f5 1"/>
              <a:gd name="f20" fmla="*/ f14 1 f2"/>
              <a:gd name="f21" fmla="*/ f15 1 f2"/>
              <a:gd name="f22" fmla="*/ f16 1 f2"/>
              <a:gd name="f23" fmla="*/ f17 1 21600"/>
              <a:gd name="f24" fmla="*/ f18 1 21600"/>
              <a:gd name="f25" fmla="*/ 21600 f17 1"/>
              <a:gd name="f26" fmla="*/ 21600 f18 1"/>
              <a:gd name="f27" fmla="+- f20 0 f1"/>
              <a:gd name="f28" fmla="+- f21 0 f1"/>
              <a:gd name="f29" fmla="+- f22 0 f1"/>
              <a:gd name="f30" fmla="min f24 f23"/>
              <a:gd name="f31" fmla="*/ f25 1 f19"/>
              <a:gd name="f32" fmla="*/ f26 1 f19"/>
              <a:gd name="f33" fmla="val f31"/>
              <a:gd name="f34" fmla="val f32"/>
              <a:gd name="f35" fmla="*/ f13 f30 1"/>
              <a:gd name="f36" fmla="+- f34 0 f13"/>
              <a:gd name="f37" fmla="+- f33 0 f13"/>
              <a:gd name="f38" fmla="*/ f34 f30 1"/>
              <a:gd name="f39" fmla="*/ f33 f30 1"/>
              <a:gd name="f40" fmla="*/ f36 1 2"/>
              <a:gd name="f41" fmla="*/ f37 1 2"/>
              <a:gd name="f42" fmla="*/ f37 1 12"/>
              <a:gd name="f43" fmla="*/ f36 7 1"/>
              <a:gd name="f44" fmla="*/ f37 7 1"/>
              <a:gd name="f45" fmla="*/ f36 11 1"/>
              <a:gd name="f46" fmla="+- f13 f40 0"/>
              <a:gd name="f47" fmla="+- f13 f41 0"/>
              <a:gd name="f48" fmla="*/ f43 1 12"/>
              <a:gd name="f49" fmla="*/ f44 1 12"/>
              <a:gd name="f50" fmla="*/ f45 1 12"/>
              <a:gd name="f51" fmla="*/ f42 f30 1"/>
              <a:gd name="f52" fmla="*/ f48 f30 1"/>
              <a:gd name="f53" fmla="*/ f49 f30 1"/>
              <a:gd name="f54" fmla="*/ f50 f30 1"/>
              <a:gd name="f55" fmla="*/ f47 f30 1"/>
              <a:gd name="f56" fmla="*/ f46 f30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7">
                <a:pos x="f35" y="f35"/>
              </a:cxn>
              <a:cxn ang="f28">
                <a:pos x="f35" y="f38"/>
              </a:cxn>
              <a:cxn ang="f28">
                <a:pos x="f39" y="f38"/>
              </a:cxn>
              <a:cxn ang="f29">
                <a:pos x="f55" y="f56"/>
              </a:cxn>
            </a:cxnLst>
            <a:rect l="f51" t="f52" r="f53" b="f54"/>
            <a:pathLst>
              <a:path>
                <a:moveTo>
                  <a:pt x="f35" y="f38"/>
                </a:moveTo>
                <a:lnTo>
                  <a:pt x="f35" y="f35"/>
                </a:lnTo>
                <a:lnTo>
                  <a:pt x="f39" y="f38"/>
                </a:lnTo>
                <a:close/>
              </a:path>
            </a:pathLst>
          </a:custGeom>
          <a:solidFill>
            <a:srgbClr val="FFFFFF"/>
          </a:solidFill>
          <a:ln w="12701" cap="flat">
            <a:solidFill>
              <a:srgbClr val="FFFFFF"/>
            </a:solidFill>
            <a:prstDash val="solid"/>
            <a:bevel/>
          </a:ln>
          <a:effectLst>
            <a:outerShdw dist="6348" dir="12898457" algn="tl">
              <a:srgbClr val="000000">
                <a:alpha val="46274"/>
              </a:srgbClr>
            </a:outerShdw>
          </a:effectLst>
        </p:spPr>
        <p:txBody>
          <a:bodyPr vert="horz" wrap="square" lIns="91421" tIns="45701" rIns="91421" bIns="45701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zh-TW" altLang="en-US" sz="1800" b="0" i="0" u="none" strike="noStrike" kern="0" cap="none" spc="0" baseline="0">
              <a:solidFill>
                <a:srgbClr val="FFFFFF"/>
              </a:solidFill>
              <a:uFillTx/>
              <a:latin typeface="MingLiu"/>
              <a:ea typeface="MingLiu"/>
              <a:cs typeface="MingLiu"/>
            </a:endParaRPr>
          </a:p>
        </p:txBody>
      </p:sp>
      <p:sp>
        <p:nvSpPr>
          <p:cNvPr id="4" name="Google Shape;265;p79">
            <a:extLst>
              <a:ext uri="{FF2B5EF4-FFF2-40B4-BE49-F238E27FC236}">
                <a16:creationId xmlns:a16="http://schemas.microsoft.com/office/drawing/2014/main" id="{F8BB86D5-9942-40F4-9E13-728F6446704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12801" y="1176997"/>
            <a:ext cx="2950467" cy="1582625"/>
          </a:xfrm>
        </p:spPr>
        <p:txBody>
          <a:bodyPr lIns="45701" rIns="45701" bIns="45701"/>
          <a:lstStyle>
            <a:lvl1pPr>
              <a:defRPr sz="2000" b="1"/>
            </a:lvl1pPr>
          </a:lstStyle>
          <a:p>
            <a:pPr lvl="0"/>
            <a:endParaRPr lang="zh-TW" altLang="en-US"/>
          </a:p>
        </p:txBody>
      </p:sp>
      <p:sp>
        <p:nvSpPr>
          <p:cNvPr id="5" name="Google Shape;267;p79">
            <a:extLst>
              <a:ext uri="{FF2B5EF4-FFF2-40B4-BE49-F238E27FC236}">
                <a16:creationId xmlns:a16="http://schemas.microsoft.com/office/drawing/2014/main" id="{96EFBC3A-0B18-4E87-8939-CC01A0518D8F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812801" y="2828787"/>
            <a:ext cx="2946397" cy="2179316"/>
          </a:xfrm>
        </p:spPr>
        <p:txBody>
          <a:bodyPr lIns="63998" rIns="45701"/>
          <a:lstStyle>
            <a:lvl1pPr indent="-228600">
              <a:spcBef>
                <a:spcPts val="250"/>
              </a:spcBef>
              <a:buNone/>
              <a:defRPr sz="1300"/>
            </a:lvl1pPr>
          </a:lstStyle>
          <a:p>
            <a:pPr lvl="0"/>
            <a:endParaRPr lang="zh-TW" altLang="en-US"/>
          </a:p>
        </p:txBody>
      </p:sp>
      <p:sp>
        <p:nvSpPr>
          <p:cNvPr id="6" name="Google Shape;268;p79">
            <a:extLst>
              <a:ext uri="{FF2B5EF4-FFF2-40B4-BE49-F238E27FC236}">
                <a16:creationId xmlns:a16="http://schemas.microsoft.com/office/drawing/2014/main" id="{EA96F1B5-582C-413D-9942-E909D943FD5B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zh-TW" altLang="en-US"/>
          </a:p>
        </p:txBody>
      </p:sp>
      <p:sp>
        <p:nvSpPr>
          <p:cNvPr id="7" name="Google Shape;269;p79">
            <a:extLst>
              <a:ext uri="{FF2B5EF4-FFF2-40B4-BE49-F238E27FC236}">
                <a16:creationId xmlns:a16="http://schemas.microsoft.com/office/drawing/2014/main" id="{00EBD954-DB72-4AFD-B15A-0843A266723B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zh-TW" altLang="en-US"/>
          </a:p>
        </p:txBody>
      </p:sp>
      <p:sp>
        <p:nvSpPr>
          <p:cNvPr id="8" name="Google Shape;270;p79">
            <a:extLst>
              <a:ext uri="{FF2B5EF4-FFF2-40B4-BE49-F238E27FC236}">
                <a16:creationId xmlns:a16="http://schemas.microsoft.com/office/drawing/2014/main" id="{39E31DC0-10E6-4145-B651-002572D0DA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10769602" y="6356351"/>
            <a:ext cx="812801" cy="365129"/>
          </a:xfrm>
        </p:spPr>
        <p:txBody>
          <a:bodyPr/>
          <a:lstStyle>
            <a:lvl1pPr>
              <a:defRPr/>
            </a:lvl1pPr>
          </a:lstStyle>
          <a:p>
            <a:pPr lvl="0"/>
            <a:fld id="{1C2140E1-2029-4420-88D0-E6891DB7BC08}" type="slidenum">
              <a:t>‹#›</a:t>
            </a:fld>
            <a:endParaRPr lang="zh-TW" altLang="en-US"/>
          </a:p>
        </p:txBody>
      </p:sp>
      <p:sp>
        <p:nvSpPr>
          <p:cNvPr id="9" name="Google Shape;271;p79">
            <a:extLst>
              <a:ext uri="{FF2B5EF4-FFF2-40B4-BE49-F238E27FC236}">
                <a16:creationId xmlns:a16="http://schemas.microsoft.com/office/drawing/2014/main" id="{5FAF4056-A296-4AA5-85A9-B342974625D9}"/>
              </a:ext>
            </a:extLst>
          </p:cNvPr>
          <p:cNvSpPr/>
          <p:nvPr/>
        </p:nvSpPr>
        <p:spPr>
          <a:xfrm rot="10800009" flipH="1">
            <a:off x="-12691" y="5816598"/>
            <a:ext cx="12217398" cy="1041401"/>
          </a:xfrm>
          <a:custGeom>
            <a:avLst/>
            <a:gdLst>
              <a:gd name="f0" fmla="val w"/>
              <a:gd name="f1" fmla="val h"/>
              <a:gd name="f2" fmla="val 0"/>
              <a:gd name="f3" fmla="val 5772"/>
              <a:gd name="f4" fmla="val 656"/>
              <a:gd name="f5" fmla="val 6"/>
              <a:gd name="f6" fmla="val 2"/>
              <a:gd name="f7" fmla="val 2542"/>
              <a:gd name="f8" fmla="val 2746"/>
              <a:gd name="f9" fmla="val 101"/>
              <a:gd name="f10" fmla="val 3828"/>
              <a:gd name="f11" fmla="val 367"/>
              <a:gd name="f12" fmla="val 4374"/>
              <a:gd name="f13" fmla="val 4920"/>
              <a:gd name="f14" fmla="val 5526"/>
              <a:gd name="f15" fmla="val 152"/>
              <a:gd name="f16" fmla="val 5766"/>
              <a:gd name="f17" fmla="val 55"/>
              <a:gd name="f18" fmla="val 213"/>
              <a:gd name="f19" fmla="val 5670"/>
              <a:gd name="f20" fmla="val 257"/>
              <a:gd name="f21" fmla="val 5016"/>
              <a:gd name="f22" fmla="val 441"/>
              <a:gd name="f23" fmla="val 4302"/>
              <a:gd name="f24" fmla="val 439"/>
              <a:gd name="f25" fmla="val 3588"/>
              <a:gd name="f26" fmla="val 437"/>
              <a:gd name="f27" fmla="val 2205"/>
              <a:gd name="f28" fmla="val 165"/>
              <a:gd name="f29" fmla="val 1488"/>
              <a:gd name="f30" fmla="val 201"/>
              <a:gd name="f31" fmla="val 750"/>
              <a:gd name="f32" fmla="val 209"/>
              <a:gd name="f33" fmla="val 270"/>
              <a:gd name="f34" fmla="val 482"/>
              <a:gd name="f35" fmla="*/ f0 1 5772"/>
              <a:gd name="f36" fmla="*/ f1 1 656"/>
              <a:gd name="f37" fmla="val f2"/>
              <a:gd name="f38" fmla="val f3"/>
              <a:gd name="f39" fmla="val f4"/>
              <a:gd name="f40" fmla="+- f39 0 f37"/>
              <a:gd name="f41" fmla="+- f38 0 f37"/>
              <a:gd name="f42" fmla="*/ f41 1 5772"/>
              <a:gd name="f43" fmla="*/ f40 1 656"/>
              <a:gd name="f44" fmla="*/ f37 1 f42"/>
              <a:gd name="f45" fmla="*/ f38 1 f42"/>
              <a:gd name="f46" fmla="*/ f37 1 f43"/>
              <a:gd name="f47" fmla="*/ f39 1 f43"/>
              <a:gd name="f48" fmla="*/ f44 f35 1"/>
              <a:gd name="f49" fmla="*/ f45 f35 1"/>
              <a:gd name="f50" fmla="*/ f47 f36 1"/>
              <a:gd name="f51" fmla="*/ f46 f36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48" t="f51" r="f49" b="f50"/>
            <a:pathLst>
              <a:path w="5772" h="656">
                <a:moveTo>
                  <a:pt x="f5" y="f6"/>
                </a:moveTo>
                <a:lnTo>
                  <a:pt x="f7" y="f2"/>
                </a:lnTo>
                <a:cubicBezTo>
                  <a:pt x="f8" y="f9"/>
                  <a:pt x="f10" y="f11"/>
                  <a:pt x="f12" y="f11"/>
                </a:cubicBezTo>
                <a:cubicBezTo>
                  <a:pt x="f13" y="f11"/>
                  <a:pt x="f14" y="f15"/>
                  <a:pt x="f16" y="f17"/>
                </a:cubicBezTo>
                <a:lnTo>
                  <a:pt x="f3" y="f18"/>
                </a:lnTo>
                <a:cubicBezTo>
                  <a:pt x="f19" y="f20"/>
                  <a:pt x="f21" y="f22"/>
                  <a:pt x="f23" y="f24"/>
                </a:cubicBezTo>
                <a:cubicBezTo>
                  <a:pt x="f25" y="f26"/>
                  <a:pt x="f27" y="f28"/>
                  <a:pt x="f29" y="f30"/>
                </a:cubicBezTo>
                <a:cubicBezTo>
                  <a:pt x="f31" y="f32"/>
                  <a:pt x="f33" y="f34"/>
                  <a:pt x="f2" y="f4"/>
                </a:cubicBezTo>
                <a:lnTo>
                  <a:pt x="f5" y="f6"/>
                </a:lnTo>
                <a:close/>
              </a:path>
            </a:pathLst>
          </a:custGeom>
          <a:gradFill>
            <a:gsLst>
              <a:gs pos="0">
                <a:srgbClr val="668F1B">
                  <a:alpha val="44313"/>
                </a:srgbClr>
              </a:gs>
              <a:gs pos="100000">
                <a:srgbClr val="CAE00E">
                  <a:alpha val="54509"/>
                </a:srgbClr>
              </a:gs>
            </a:gsLst>
            <a:lin ang="5400000"/>
          </a:gradFill>
          <a:ln cap="flat">
            <a:noFill/>
            <a:prstDash val="solid"/>
          </a:ln>
        </p:spPr>
        <p:txBody>
          <a:bodyPr vert="horz" wrap="square" lIns="91421" tIns="45701" rIns="91421" bIns="45701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zh-TW" altLang="en-US" sz="1800" b="0" i="0" u="none" strike="noStrike" kern="0" cap="none" spc="0" baseline="0">
              <a:solidFill>
                <a:srgbClr val="000000"/>
              </a:solidFill>
              <a:uFillTx/>
              <a:latin typeface="MingLiu"/>
              <a:ea typeface="MingLiu"/>
              <a:cs typeface="MingLiu"/>
            </a:endParaRPr>
          </a:p>
        </p:txBody>
      </p:sp>
      <p:sp>
        <p:nvSpPr>
          <p:cNvPr id="10" name="Google Shape;272;p79">
            <a:extLst>
              <a:ext uri="{FF2B5EF4-FFF2-40B4-BE49-F238E27FC236}">
                <a16:creationId xmlns:a16="http://schemas.microsoft.com/office/drawing/2014/main" id="{97BCC63C-56C4-42D3-A1F6-5ECDFC358AC6}"/>
              </a:ext>
            </a:extLst>
          </p:cNvPr>
          <p:cNvSpPr/>
          <p:nvPr/>
        </p:nvSpPr>
        <p:spPr>
          <a:xfrm rot="10800009" flipH="1">
            <a:off x="5842000" y="6219821"/>
            <a:ext cx="6349995" cy="638178"/>
          </a:xfrm>
          <a:custGeom>
            <a:avLst/>
            <a:gdLst>
              <a:gd name="f0" fmla="val w"/>
              <a:gd name="f1" fmla="val h"/>
              <a:gd name="f2" fmla="val 0"/>
              <a:gd name="f3" fmla="val 3000"/>
              <a:gd name="f4" fmla="val 595"/>
              <a:gd name="f5" fmla="val 174"/>
              <a:gd name="f6" fmla="val 102"/>
              <a:gd name="f7" fmla="val 1168"/>
              <a:gd name="f8" fmla="val 533"/>
              <a:gd name="f9" fmla="val 1668"/>
              <a:gd name="f10" fmla="val 564"/>
              <a:gd name="f11" fmla="val 2168"/>
              <a:gd name="f12" fmla="val 2778"/>
              <a:gd name="f13" fmla="val 279"/>
              <a:gd name="f14" fmla="val 186"/>
              <a:gd name="f15" fmla="val 6"/>
              <a:gd name="f16" fmla="*/ f0 1 3000"/>
              <a:gd name="f17" fmla="*/ f1 1 595"/>
              <a:gd name="f18" fmla="val f2"/>
              <a:gd name="f19" fmla="val f3"/>
              <a:gd name="f20" fmla="val f4"/>
              <a:gd name="f21" fmla="+- f20 0 f18"/>
              <a:gd name="f22" fmla="+- f19 0 f18"/>
              <a:gd name="f23" fmla="*/ f22 1 3000"/>
              <a:gd name="f24" fmla="*/ f21 1 595"/>
              <a:gd name="f25" fmla="*/ f18 1 f23"/>
              <a:gd name="f26" fmla="*/ f19 1 f23"/>
              <a:gd name="f27" fmla="*/ f18 1 f24"/>
              <a:gd name="f28" fmla="*/ f20 1 f24"/>
              <a:gd name="f29" fmla="*/ f25 f16 1"/>
              <a:gd name="f30" fmla="*/ f26 f16 1"/>
              <a:gd name="f31" fmla="*/ f28 f17 1"/>
              <a:gd name="f32" fmla="*/ f27 f17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29" t="f32" r="f30" b="f31"/>
            <a:pathLst>
              <a:path w="3000" h="595">
                <a:moveTo>
                  <a:pt x="f2" y="f2"/>
                </a:moveTo>
                <a:cubicBezTo>
                  <a:pt x="f5" y="f6"/>
                  <a:pt x="f7" y="f8"/>
                  <a:pt x="f9" y="f10"/>
                </a:cubicBezTo>
                <a:cubicBezTo>
                  <a:pt x="f11" y="f4"/>
                  <a:pt x="f12" y="f13"/>
                  <a:pt x="f3" y="f14"/>
                </a:cubicBezTo>
                <a:lnTo>
                  <a:pt x="f3" y="f15"/>
                </a:lnTo>
                <a:lnTo>
                  <a:pt x="f2" y="f2"/>
                </a:lnTo>
                <a:close/>
              </a:path>
            </a:pathLst>
          </a:custGeom>
          <a:gradFill>
            <a:gsLst>
              <a:gs pos="0">
                <a:srgbClr val="99A719">
                  <a:alpha val="29411"/>
                </a:srgbClr>
              </a:gs>
              <a:gs pos="100000">
                <a:srgbClr val="80B814">
                  <a:alpha val="44313"/>
                </a:srgbClr>
              </a:gs>
            </a:gsLst>
            <a:lin ang="5400000"/>
          </a:gradFill>
          <a:ln cap="flat">
            <a:noFill/>
            <a:prstDash val="solid"/>
          </a:ln>
        </p:spPr>
        <p:txBody>
          <a:bodyPr vert="horz" wrap="square" lIns="91421" tIns="45701" rIns="91421" bIns="45701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zh-TW" altLang="en-US" sz="1800" b="0" i="0" u="none" strike="noStrike" kern="0" cap="none" spc="0" baseline="0">
              <a:solidFill>
                <a:srgbClr val="000000"/>
              </a:solidFill>
              <a:uFillTx/>
              <a:latin typeface="MingLiu"/>
              <a:ea typeface="MingLiu"/>
              <a:cs typeface="MingLiu"/>
            </a:endParaRPr>
          </a:p>
        </p:txBody>
      </p:sp>
    </p:spTree>
    <p:extLst>
      <p:ext uri="{BB962C8B-B14F-4D97-AF65-F5344CB8AC3E}">
        <p14:creationId xmlns:p14="http://schemas.microsoft.com/office/powerpoint/2010/main" val="1456180362"/>
      </p:ext>
    </p:extLst>
  </p:cSld>
  <p:clrMapOvr>
    <a:masterClrMapping/>
  </p:clrMapOvr>
  <p:transition spd="med">
    <p:fade/>
  </p:transition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VERTICAL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274;p80">
            <a:extLst>
              <a:ext uri="{FF2B5EF4-FFF2-40B4-BE49-F238E27FC236}">
                <a16:creationId xmlns:a16="http://schemas.microsoft.com/office/drawing/2014/main" id="{9DB5CB59-45A2-4A22-B85E-503EFB5895E1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zh-TW" altLang="en-US"/>
          </a:p>
        </p:txBody>
      </p:sp>
      <p:sp>
        <p:nvSpPr>
          <p:cNvPr id="3" name="Google Shape;275;p80">
            <a:extLst>
              <a:ext uri="{FF2B5EF4-FFF2-40B4-BE49-F238E27FC236}">
                <a16:creationId xmlns:a16="http://schemas.microsoft.com/office/drawing/2014/main" id="{0AE09BCC-1F89-48B5-ABC0-5167DEA9474B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>
          <a:xfrm rot="5400013">
            <a:off x="3901443" y="-1356357"/>
            <a:ext cx="4389120" cy="10972800"/>
          </a:xfrm>
        </p:spPr>
        <p:txBody>
          <a:bodyPr/>
          <a:lstStyle>
            <a:lvl1pPr indent="-337185">
              <a:spcBef>
                <a:spcPts val="360"/>
              </a:spcBef>
              <a:buSzPts val="1710"/>
              <a:defRPr/>
            </a:lvl1pPr>
          </a:lstStyle>
          <a:p>
            <a:pPr lvl="0"/>
            <a:endParaRPr lang="zh-TW" altLang="en-US"/>
          </a:p>
        </p:txBody>
      </p:sp>
      <p:sp>
        <p:nvSpPr>
          <p:cNvPr id="4" name="Google Shape;276;p80">
            <a:extLst>
              <a:ext uri="{FF2B5EF4-FFF2-40B4-BE49-F238E27FC236}">
                <a16:creationId xmlns:a16="http://schemas.microsoft.com/office/drawing/2014/main" id="{A367BA66-2A38-4206-B937-6610B2CCEE1C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zh-TW" altLang="en-US"/>
          </a:p>
        </p:txBody>
      </p:sp>
      <p:sp>
        <p:nvSpPr>
          <p:cNvPr id="5" name="Google Shape;277;p80">
            <a:extLst>
              <a:ext uri="{FF2B5EF4-FFF2-40B4-BE49-F238E27FC236}">
                <a16:creationId xmlns:a16="http://schemas.microsoft.com/office/drawing/2014/main" id="{B188F5E5-A1D1-43A1-B98E-F8BE433BAAA8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zh-TW" altLang="en-US"/>
          </a:p>
        </p:txBody>
      </p:sp>
      <p:sp>
        <p:nvSpPr>
          <p:cNvPr id="6" name="Google Shape;278;p80">
            <a:extLst>
              <a:ext uri="{FF2B5EF4-FFF2-40B4-BE49-F238E27FC236}">
                <a16:creationId xmlns:a16="http://schemas.microsoft.com/office/drawing/2014/main" id="{CA18C0B2-1F2D-42A1-9827-AD916FD5874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153CD6E-BF86-4C98-AFB3-1201337B94B3}" type="slidenum"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33573914"/>
      </p:ext>
    </p:extLst>
  </p:cSld>
  <p:clrMapOvr>
    <a:masterClrMapping/>
  </p:clrMapOvr>
  <p:transition spd="med">
    <p:fade/>
  </p:transition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_TITLE_AND_VERTICAL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280;p81">
            <a:extLst>
              <a:ext uri="{FF2B5EF4-FFF2-40B4-BE49-F238E27FC236}">
                <a16:creationId xmlns:a16="http://schemas.microsoft.com/office/drawing/2014/main" id="{8A34845B-8976-471A-A468-5AD94906E5BD}"/>
              </a:ext>
            </a:extLst>
          </p:cNvPr>
          <p:cNvSpPr txBox="1">
            <a:spLocks noGrp="1"/>
          </p:cNvSpPr>
          <p:nvPr>
            <p:ph type="title" orient="vert"/>
          </p:nvPr>
        </p:nvSpPr>
        <p:spPr>
          <a:xfrm rot="5400013">
            <a:off x="7604924" y="2148679"/>
            <a:ext cx="5211759" cy="2743200"/>
          </a:xfrm>
        </p:spPr>
        <p:txBody>
          <a:bodyPr/>
          <a:lstStyle>
            <a:lvl1pPr>
              <a:defRPr/>
            </a:lvl1pPr>
          </a:lstStyle>
          <a:p>
            <a:pPr lvl="0"/>
            <a:endParaRPr lang="zh-TW" altLang="en-US"/>
          </a:p>
        </p:txBody>
      </p:sp>
      <p:sp>
        <p:nvSpPr>
          <p:cNvPr id="3" name="Google Shape;281;p81">
            <a:extLst>
              <a:ext uri="{FF2B5EF4-FFF2-40B4-BE49-F238E27FC236}">
                <a16:creationId xmlns:a16="http://schemas.microsoft.com/office/drawing/2014/main" id="{FDB1B956-2F7B-4EC8-B751-9F888182B948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>
          <a:xfrm rot="5400013">
            <a:off x="2016925" y="-492922"/>
            <a:ext cx="5211759" cy="8026402"/>
          </a:xfrm>
        </p:spPr>
        <p:txBody>
          <a:bodyPr/>
          <a:lstStyle>
            <a:lvl1pPr indent="-337185">
              <a:spcBef>
                <a:spcPts val="360"/>
              </a:spcBef>
              <a:buSzPts val="1710"/>
              <a:defRPr/>
            </a:lvl1pPr>
          </a:lstStyle>
          <a:p>
            <a:pPr lvl="0"/>
            <a:endParaRPr lang="zh-TW" altLang="en-US"/>
          </a:p>
        </p:txBody>
      </p:sp>
      <p:sp>
        <p:nvSpPr>
          <p:cNvPr id="4" name="Google Shape;282;p81">
            <a:extLst>
              <a:ext uri="{FF2B5EF4-FFF2-40B4-BE49-F238E27FC236}">
                <a16:creationId xmlns:a16="http://schemas.microsoft.com/office/drawing/2014/main" id="{AFDFFFC5-2FC0-49F8-89A2-408C3248EB8B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zh-TW" altLang="en-US"/>
          </a:p>
        </p:txBody>
      </p:sp>
      <p:sp>
        <p:nvSpPr>
          <p:cNvPr id="5" name="Google Shape;283;p81">
            <a:extLst>
              <a:ext uri="{FF2B5EF4-FFF2-40B4-BE49-F238E27FC236}">
                <a16:creationId xmlns:a16="http://schemas.microsoft.com/office/drawing/2014/main" id="{13D2EB0F-D728-4DD1-B50A-73453DDD83C8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zh-TW" altLang="en-US"/>
          </a:p>
        </p:txBody>
      </p:sp>
      <p:sp>
        <p:nvSpPr>
          <p:cNvPr id="6" name="Google Shape;284;p81">
            <a:extLst>
              <a:ext uri="{FF2B5EF4-FFF2-40B4-BE49-F238E27FC236}">
                <a16:creationId xmlns:a16="http://schemas.microsoft.com/office/drawing/2014/main" id="{06F9B83C-DB14-490C-A60E-B2981FC2139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0E6DEFD-C98D-407D-B2F3-8EAE92E928B7}" type="slidenum"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17509157"/>
      </p:ext>
    </p:extLst>
  </p:cSld>
  <p:clrMapOvr>
    <a:masterClrMapping/>
  </p:clrMapOvr>
  <p:transition spd="med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_OBJEC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47;p31">
            <a:extLst>
              <a:ext uri="{FF2B5EF4-FFF2-40B4-BE49-F238E27FC236}">
                <a16:creationId xmlns:a16="http://schemas.microsoft.com/office/drawing/2014/main" id="{D4D2F7A6-95A1-4514-AF5C-9CC2239A54A2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zh-TW" altLang="en-US"/>
          </a:p>
        </p:txBody>
      </p:sp>
      <p:sp>
        <p:nvSpPr>
          <p:cNvPr id="3" name="Google Shape;48;p31">
            <a:extLst>
              <a:ext uri="{FF2B5EF4-FFF2-40B4-BE49-F238E27FC236}">
                <a16:creationId xmlns:a16="http://schemas.microsoft.com/office/drawing/2014/main" id="{F4B45BC0-EF11-4E48-8502-55466700FD02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609603" y="1920084"/>
            <a:ext cx="5384801" cy="4434840"/>
          </a:xfrm>
        </p:spPr>
        <p:txBody>
          <a:bodyPr/>
          <a:lstStyle>
            <a:lvl1pPr>
              <a:defRPr/>
            </a:lvl1pPr>
          </a:lstStyle>
          <a:p>
            <a:pPr lvl="0"/>
            <a:endParaRPr lang="zh-TW" altLang="en-US"/>
          </a:p>
        </p:txBody>
      </p:sp>
      <p:sp>
        <p:nvSpPr>
          <p:cNvPr id="4" name="Google Shape;49;p31">
            <a:extLst>
              <a:ext uri="{FF2B5EF4-FFF2-40B4-BE49-F238E27FC236}">
                <a16:creationId xmlns:a16="http://schemas.microsoft.com/office/drawing/2014/main" id="{0CE19F52-37E7-495C-A3B7-03C0969E3D1B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6197602" y="1920084"/>
            <a:ext cx="5384801" cy="4434840"/>
          </a:xfrm>
        </p:spPr>
        <p:txBody>
          <a:bodyPr/>
          <a:lstStyle>
            <a:lvl1pPr>
              <a:defRPr/>
            </a:lvl1pPr>
          </a:lstStyle>
          <a:p>
            <a:pPr lvl="0"/>
            <a:endParaRPr lang="zh-TW" altLang="en-US"/>
          </a:p>
        </p:txBody>
      </p:sp>
      <p:sp>
        <p:nvSpPr>
          <p:cNvPr id="5" name="Google Shape;50;p31">
            <a:extLst>
              <a:ext uri="{FF2B5EF4-FFF2-40B4-BE49-F238E27FC236}">
                <a16:creationId xmlns:a16="http://schemas.microsoft.com/office/drawing/2014/main" id="{1FBF9724-CD3E-4345-B050-9978E1DDAFB5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zh-TW" altLang="en-US"/>
          </a:p>
        </p:txBody>
      </p:sp>
      <p:sp>
        <p:nvSpPr>
          <p:cNvPr id="6" name="Google Shape;51;p31">
            <a:extLst>
              <a:ext uri="{FF2B5EF4-FFF2-40B4-BE49-F238E27FC236}">
                <a16:creationId xmlns:a16="http://schemas.microsoft.com/office/drawing/2014/main" id="{BA637CB9-1020-45F7-9DB9-55A056037BD8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zh-TW" altLang="en-US"/>
          </a:p>
        </p:txBody>
      </p:sp>
      <p:sp>
        <p:nvSpPr>
          <p:cNvPr id="7" name="Google Shape;52;p31">
            <a:extLst>
              <a:ext uri="{FF2B5EF4-FFF2-40B4-BE49-F238E27FC236}">
                <a16:creationId xmlns:a16="http://schemas.microsoft.com/office/drawing/2014/main" id="{181FD0EC-07A6-4BB9-9265-7BA6C5C474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F1EBFFD-CCF6-4BD0-A651-5E177A1166E7}" type="slidenum"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32875021"/>
      </p:ext>
    </p:extLst>
  </p:cSld>
  <p:clrMapOvr>
    <a:masterClrMapping/>
  </p:clrMapOvr>
  <p:transition spd="med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TWO_OBJECTS_WITH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54;p32">
            <a:extLst>
              <a:ext uri="{FF2B5EF4-FFF2-40B4-BE49-F238E27FC236}">
                <a16:creationId xmlns:a16="http://schemas.microsoft.com/office/drawing/2014/main" id="{E209CC03-3093-4A10-8342-9A5662EC32E6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zh-TW" altLang="en-US"/>
          </a:p>
        </p:txBody>
      </p:sp>
      <p:sp>
        <p:nvSpPr>
          <p:cNvPr id="3" name="Google Shape;55;p32">
            <a:extLst>
              <a:ext uri="{FF2B5EF4-FFF2-40B4-BE49-F238E27FC236}">
                <a16:creationId xmlns:a16="http://schemas.microsoft.com/office/drawing/2014/main" id="{2A873CE5-1EA2-4B8E-92E0-60ED84202A8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09603" y="1855244"/>
            <a:ext cx="5386913" cy="659355"/>
          </a:xfrm>
        </p:spPr>
        <p:txBody>
          <a:bodyPr lIns="45701" tIns="0" rIns="45701" bIns="0" anchor="ctr">
            <a:noAutofit/>
          </a:bodyPr>
          <a:lstStyle>
            <a:lvl1pPr indent="-228600">
              <a:spcBef>
                <a:spcPts val="480"/>
              </a:spcBef>
              <a:buNone/>
              <a:defRPr sz="2400" b="1"/>
            </a:lvl1pPr>
          </a:lstStyle>
          <a:p>
            <a:pPr lvl="0"/>
            <a:endParaRPr lang="zh-TW" altLang="en-US"/>
          </a:p>
        </p:txBody>
      </p:sp>
      <p:sp>
        <p:nvSpPr>
          <p:cNvPr id="4" name="Google Shape;56;p32">
            <a:extLst>
              <a:ext uri="{FF2B5EF4-FFF2-40B4-BE49-F238E27FC236}">
                <a16:creationId xmlns:a16="http://schemas.microsoft.com/office/drawing/2014/main" id="{174C9D00-7966-4E1F-90C6-45E0E6A96324}"/>
              </a:ext>
            </a:extLst>
          </p:cNvPr>
          <p:cNvSpPr txBox="1">
            <a:spLocks noGrp="1"/>
          </p:cNvSpPr>
          <p:nvPr>
            <p:ph type="body" idx="3"/>
          </p:nvPr>
        </p:nvSpPr>
        <p:spPr>
          <a:xfrm>
            <a:off x="609603" y="2514600"/>
            <a:ext cx="5386913" cy="3845719"/>
          </a:xfrm>
        </p:spPr>
        <p:txBody>
          <a:bodyPr tIns="0"/>
          <a:lstStyle>
            <a:lvl1pPr indent="-361316">
              <a:spcBef>
                <a:spcPts val="440"/>
              </a:spcBef>
              <a:buSzPts val="2090"/>
              <a:defRPr sz="2200"/>
            </a:lvl1pPr>
          </a:lstStyle>
          <a:p>
            <a:pPr lvl="0"/>
            <a:endParaRPr lang="zh-TW" altLang="en-US"/>
          </a:p>
        </p:txBody>
      </p:sp>
      <p:sp>
        <p:nvSpPr>
          <p:cNvPr id="5" name="Google Shape;57;p32">
            <a:extLst>
              <a:ext uri="{FF2B5EF4-FFF2-40B4-BE49-F238E27FC236}">
                <a16:creationId xmlns:a16="http://schemas.microsoft.com/office/drawing/2014/main" id="{E78C0555-B52A-4322-B2A3-B3F4987D1363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6193368" y="1859761"/>
            <a:ext cx="5389034" cy="654847"/>
          </a:xfrm>
        </p:spPr>
        <p:txBody>
          <a:bodyPr lIns="45701" tIns="0" rIns="45701" bIns="0" anchor="ctr"/>
          <a:lstStyle>
            <a:lvl1pPr indent="-228600">
              <a:spcBef>
                <a:spcPts val="480"/>
              </a:spcBef>
              <a:buNone/>
              <a:defRPr sz="2400" b="1"/>
            </a:lvl1pPr>
          </a:lstStyle>
          <a:p>
            <a:pPr lvl="0"/>
            <a:endParaRPr lang="zh-TW" altLang="en-US"/>
          </a:p>
        </p:txBody>
      </p:sp>
      <p:sp>
        <p:nvSpPr>
          <p:cNvPr id="6" name="Google Shape;58;p32">
            <a:extLst>
              <a:ext uri="{FF2B5EF4-FFF2-40B4-BE49-F238E27FC236}">
                <a16:creationId xmlns:a16="http://schemas.microsoft.com/office/drawing/2014/main" id="{C74517BA-96A4-45B7-B8D6-EAF420AB05ED}"/>
              </a:ext>
            </a:extLst>
          </p:cNvPr>
          <p:cNvSpPr txBox="1">
            <a:spLocks noGrp="1"/>
          </p:cNvSpPr>
          <p:nvPr>
            <p:ph idx="4"/>
          </p:nvPr>
        </p:nvSpPr>
        <p:spPr>
          <a:xfrm>
            <a:off x="6193368" y="2514600"/>
            <a:ext cx="5389034" cy="3845719"/>
          </a:xfrm>
        </p:spPr>
        <p:txBody>
          <a:bodyPr tIns="0"/>
          <a:lstStyle>
            <a:lvl1pPr indent="-361316">
              <a:spcBef>
                <a:spcPts val="440"/>
              </a:spcBef>
              <a:buSzPts val="2090"/>
              <a:defRPr sz="2200"/>
            </a:lvl1pPr>
          </a:lstStyle>
          <a:p>
            <a:pPr lvl="0"/>
            <a:endParaRPr lang="zh-TW" altLang="en-US"/>
          </a:p>
        </p:txBody>
      </p:sp>
      <p:sp>
        <p:nvSpPr>
          <p:cNvPr id="7" name="Google Shape;59;p32">
            <a:extLst>
              <a:ext uri="{FF2B5EF4-FFF2-40B4-BE49-F238E27FC236}">
                <a16:creationId xmlns:a16="http://schemas.microsoft.com/office/drawing/2014/main" id="{B8579DA5-C9ED-4C2A-9E39-F8BEB3EFC19E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zh-TW" altLang="en-US"/>
          </a:p>
        </p:txBody>
      </p:sp>
      <p:sp>
        <p:nvSpPr>
          <p:cNvPr id="8" name="Google Shape;60;p32">
            <a:extLst>
              <a:ext uri="{FF2B5EF4-FFF2-40B4-BE49-F238E27FC236}">
                <a16:creationId xmlns:a16="http://schemas.microsoft.com/office/drawing/2014/main" id="{9240B725-C1EE-4044-8E78-1E1EE7C0CA3A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zh-TW" altLang="en-US"/>
          </a:p>
        </p:txBody>
      </p:sp>
      <p:sp>
        <p:nvSpPr>
          <p:cNvPr id="9" name="Google Shape;61;p32">
            <a:extLst>
              <a:ext uri="{FF2B5EF4-FFF2-40B4-BE49-F238E27FC236}">
                <a16:creationId xmlns:a16="http://schemas.microsoft.com/office/drawing/2014/main" id="{0A610C0E-BC09-4E0D-8212-8BB1793416C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EDA634A-85B4-4A89-99DD-DFA8F4B36E0C}" type="slidenum"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0812941"/>
      </p:ext>
    </p:extLst>
  </p:cSld>
  <p:clrMapOvr>
    <a:masterClrMapping/>
  </p:clrMapOvr>
  <p:transition spd="med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_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63;p33">
            <a:extLst>
              <a:ext uri="{FF2B5EF4-FFF2-40B4-BE49-F238E27FC236}">
                <a16:creationId xmlns:a16="http://schemas.microsoft.com/office/drawing/2014/main" id="{84A10E97-C725-4336-92D2-DF3509B4AC6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09603" y="704088"/>
            <a:ext cx="11074398" cy="1143000"/>
          </a:xfrm>
        </p:spPr>
        <p:txBody>
          <a:bodyPr/>
          <a:lstStyle>
            <a:lvl1pPr>
              <a:defRPr/>
            </a:lvl1pPr>
          </a:lstStyle>
          <a:p>
            <a:pPr lvl="0"/>
            <a:endParaRPr lang="zh-TW" altLang="en-US"/>
          </a:p>
        </p:txBody>
      </p:sp>
      <p:sp>
        <p:nvSpPr>
          <p:cNvPr id="3" name="Google Shape;64;p33">
            <a:extLst>
              <a:ext uri="{FF2B5EF4-FFF2-40B4-BE49-F238E27FC236}">
                <a16:creationId xmlns:a16="http://schemas.microsoft.com/office/drawing/2014/main" id="{331C7A55-82D0-49CE-9C5D-71235206967D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zh-TW" altLang="en-US"/>
          </a:p>
        </p:txBody>
      </p:sp>
      <p:sp>
        <p:nvSpPr>
          <p:cNvPr id="4" name="Google Shape;65;p33">
            <a:extLst>
              <a:ext uri="{FF2B5EF4-FFF2-40B4-BE49-F238E27FC236}">
                <a16:creationId xmlns:a16="http://schemas.microsoft.com/office/drawing/2014/main" id="{A60B40E6-F523-4ABA-B74E-BA0CFE2D7630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zh-TW" altLang="en-US"/>
          </a:p>
        </p:txBody>
      </p:sp>
      <p:sp>
        <p:nvSpPr>
          <p:cNvPr id="5" name="Google Shape;66;p33">
            <a:extLst>
              <a:ext uri="{FF2B5EF4-FFF2-40B4-BE49-F238E27FC236}">
                <a16:creationId xmlns:a16="http://schemas.microsoft.com/office/drawing/2014/main" id="{968E5630-578C-4C61-9CEC-124F1974E7D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0DE9A7F-4374-4C93-84AC-7D66414057FC}" type="slidenum"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71807548"/>
      </p:ext>
    </p:extLst>
  </p:cSld>
  <p:clrMapOvr>
    <a:masterClrMapping/>
  </p:clrMapOvr>
  <p:transition spd="med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68;p34">
            <a:extLst>
              <a:ext uri="{FF2B5EF4-FFF2-40B4-BE49-F238E27FC236}">
                <a16:creationId xmlns:a16="http://schemas.microsoft.com/office/drawing/2014/main" id="{1731721B-D415-476D-9B23-ADF4D5C18058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zh-TW" altLang="en-US"/>
          </a:p>
        </p:txBody>
      </p:sp>
      <p:sp>
        <p:nvSpPr>
          <p:cNvPr id="3" name="Google Shape;69;p34">
            <a:extLst>
              <a:ext uri="{FF2B5EF4-FFF2-40B4-BE49-F238E27FC236}">
                <a16:creationId xmlns:a16="http://schemas.microsoft.com/office/drawing/2014/main" id="{EF3EA1B5-46A5-4AD4-964C-8DB4E30012FF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zh-TW" altLang="en-US"/>
          </a:p>
        </p:txBody>
      </p:sp>
      <p:sp>
        <p:nvSpPr>
          <p:cNvPr id="4" name="Google Shape;70;p34">
            <a:extLst>
              <a:ext uri="{FF2B5EF4-FFF2-40B4-BE49-F238E27FC236}">
                <a16:creationId xmlns:a16="http://schemas.microsoft.com/office/drawing/2014/main" id="{071E019F-E79D-4166-B2CF-B42B2602B1D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9920CCA-325C-4999-A125-7A265CF4D47F}" type="slidenum"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7481863"/>
      </p:ext>
    </p:extLst>
  </p:cSld>
  <p:clrMapOvr>
    <a:masterClrMapping/>
  </p:clrMapOvr>
  <p:transition spd="med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JECT_WITH_CAPTION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72;p35">
            <a:extLst>
              <a:ext uri="{FF2B5EF4-FFF2-40B4-BE49-F238E27FC236}">
                <a16:creationId xmlns:a16="http://schemas.microsoft.com/office/drawing/2014/main" id="{725A722C-4897-40E9-869B-39BF4C8028A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914400" y="514350"/>
            <a:ext cx="3657600" cy="1162046"/>
          </a:xfrm>
        </p:spPr>
        <p:txBody>
          <a:bodyPr>
            <a:noAutofit/>
          </a:bodyPr>
          <a:lstStyle>
            <a:lvl1pPr>
              <a:defRPr sz="2600"/>
            </a:lvl1pPr>
          </a:lstStyle>
          <a:p>
            <a:pPr lvl="0"/>
            <a:endParaRPr lang="zh-TW" altLang="en-US"/>
          </a:p>
        </p:txBody>
      </p:sp>
      <p:sp>
        <p:nvSpPr>
          <p:cNvPr id="3" name="Google Shape;73;p35">
            <a:extLst>
              <a:ext uri="{FF2B5EF4-FFF2-40B4-BE49-F238E27FC236}">
                <a16:creationId xmlns:a16="http://schemas.microsoft.com/office/drawing/2014/main" id="{106DA824-A58F-4BFB-B0E6-B34021C813B9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4766730" y="1676396"/>
            <a:ext cx="6815663" cy="4572000"/>
          </a:xfrm>
        </p:spPr>
        <p:txBody>
          <a:bodyPr tIns="0"/>
          <a:lstStyle>
            <a:lvl1pPr indent="-397507">
              <a:spcBef>
                <a:spcPts val="560"/>
              </a:spcBef>
              <a:buSzPts val="2660"/>
              <a:defRPr sz="2800"/>
            </a:lvl1pPr>
          </a:lstStyle>
          <a:p>
            <a:pPr lvl="0"/>
            <a:endParaRPr lang="zh-TW" altLang="en-US"/>
          </a:p>
        </p:txBody>
      </p:sp>
      <p:sp>
        <p:nvSpPr>
          <p:cNvPr id="4" name="Google Shape;74;p35">
            <a:extLst>
              <a:ext uri="{FF2B5EF4-FFF2-40B4-BE49-F238E27FC236}">
                <a16:creationId xmlns:a16="http://schemas.microsoft.com/office/drawing/2014/main" id="{D91C57DE-6D60-40F2-819E-76AD35708A7C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914400" y="1676396"/>
            <a:ext cx="3657600" cy="4572000"/>
          </a:xfrm>
        </p:spPr>
        <p:txBody>
          <a:bodyPr lIns="18278" rIns="18278"/>
          <a:lstStyle>
            <a:lvl1pPr indent="-228600">
              <a:spcBef>
                <a:spcPts val="280"/>
              </a:spcBef>
              <a:buNone/>
              <a:defRPr sz="1400"/>
            </a:lvl1pPr>
          </a:lstStyle>
          <a:p>
            <a:pPr lvl="0"/>
            <a:endParaRPr lang="zh-TW" altLang="en-US"/>
          </a:p>
        </p:txBody>
      </p:sp>
      <p:sp>
        <p:nvSpPr>
          <p:cNvPr id="5" name="Google Shape;75;p35">
            <a:extLst>
              <a:ext uri="{FF2B5EF4-FFF2-40B4-BE49-F238E27FC236}">
                <a16:creationId xmlns:a16="http://schemas.microsoft.com/office/drawing/2014/main" id="{D1133D9C-852A-401C-A628-57C5C1E6F0CE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zh-TW" altLang="en-US"/>
          </a:p>
        </p:txBody>
      </p:sp>
      <p:sp>
        <p:nvSpPr>
          <p:cNvPr id="6" name="Google Shape;76;p35">
            <a:extLst>
              <a:ext uri="{FF2B5EF4-FFF2-40B4-BE49-F238E27FC236}">
                <a16:creationId xmlns:a16="http://schemas.microsoft.com/office/drawing/2014/main" id="{0B4CEA8F-6A5C-4EBE-AF4C-CF4FD03ADF70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zh-TW" altLang="en-US"/>
          </a:p>
        </p:txBody>
      </p:sp>
      <p:sp>
        <p:nvSpPr>
          <p:cNvPr id="7" name="Google Shape;77;p35">
            <a:extLst>
              <a:ext uri="{FF2B5EF4-FFF2-40B4-BE49-F238E27FC236}">
                <a16:creationId xmlns:a16="http://schemas.microsoft.com/office/drawing/2014/main" id="{3F6F833B-BB73-496D-85AB-976A4DD6330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644FECC-2097-4115-916E-01D5A92650FD}" type="slidenum"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67938831"/>
      </p:ext>
    </p:extLst>
  </p:cSld>
  <p:clrMapOvr>
    <a:masterClrMapping/>
  </p:clrMapOvr>
  <p:transition spd="med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_WITH_CAPTION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79;p36">
            <a:extLst>
              <a:ext uri="{FF2B5EF4-FFF2-40B4-BE49-F238E27FC236}">
                <a16:creationId xmlns:a16="http://schemas.microsoft.com/office/drawing/2014/main" id="{80746AEC-87D2-4287-B26D-066057D830E4}"/>
              </a:ext>
            </a:extLst>
          </p:cNvPr>
          <p:cNvSpPr/>
          <p:nvPr/>
        </p:nvSpPr>
        <p:spPr>
          <a:xfrm rot="11220017" flipH="1">
            <a:off x="4220997" y="1108078"/>
            <a:ext cx="7010403" cy="4114800"/>
          </a:xfrm>
          <a:custGeom>
            <a:avLst>
              <a:gd name="f8" fmla="val 0"/>
              <a:gd name="f9" fmla="val 3646"/>
            </a:avLst>
            <a:gdLst>
              <a:gd name="f2" fmla="val 10800000"/>
              <a:gd name="f3" fmla="val 5400000"/>
              <a:gd name="f4" fmla="val w"/>
              <a:gd name="f5" fmla="val h"/>
              <a:gd name="f6" fmla="val ss"/>
              <a:gd name="f7" fmla="val 0"/>
              <a:gd name="f8" fmla="val 0"/>
              <a:gd name="f9" fmla="val 3646"/>
              <a:gd name="f10" fmla="abs f4"/>
              <a:gd name="f11" fmla="abs f5"/>
              <a:gd name="f12" fmla="abs f6"/>
              <a:gd name="f13" fmla="val f7"/>
              <a:gd name="f14" fmla="val f8"/>
              <a:gd name="f15" fmla="val f9"/>
              <a:gd name="f16" fmla="?: f10 f4 1"/>
              <a:gd name="f17" fmla="?: f11 f5 1"/>
              <a:gd name="f18" fmla="?: f12 f6 1"/>
              <a:gd name="f19" fmla="*/ f16 1 21600"/>
              <a:gd name="f20" fmla="*/ f17 1 21600"/>
              <a:gd name="f21" fmla="*/ 21600 f16 1"/>
              <a:gd name="f22" fmla="*/ 21600 f17 1"/>
              <a:gd name="f23" fmla="min f20 f19"/>
              <a:gd name="f24" fmla="*/ f21 1 f18"/>
              <a:gd name="f25" fmla="*/ f22 1 f18"/>
              <a:gd name="f26" fmla="val f24"/>
              <a:gd name="f27" fmla="val f25"/>
              <a:gd name="f28" fmla="*/ f13 f23 1"/>
              <a:gd name="f29" fmla="+- f27 0 f13"/>
              <a:gd name="f30" fmla="+- f26 0 f13"/>
              <a:gd name="f31" fmla="*/ f27 f23 1"/>
              <a:gd name="f32" fmla="*/ f26 f23 1"/>
              <a:gd name="f33" fmla="min f30 f29"/>
              <a:gd name="f34" fmla="*/ f33 f14 1"/>
              <a:gd name="f35" fmla="*/ f33 f15 1"/>
              <a:gd name="f36" fmla="*/ f34 1 100000"/>
              <a:gd name="f37" fmla="*/ f35 1 100000"/>
              <a:gd name="f38" fmla="+- f26 0 f37"/>
              <a:gd name="f39" fmla="*/ f36 29289 1"/>
              <a:gd name="f40" fmla="*/ f36 f23 1"/>
              <a:gd name="f41" fmla="*/ f37 f23 1"/>
              <a:gd name="f42" fmla="*/ f39 1 100000"/>
              <a:gd name="f43" fmla="+- f38 f26 0"/>
              <a:gd name="f44" fmla="*/ f38 f23 1"/>
              <a:gd name="f45" fmla="*/ f43 1 2"/>
              <a:gd name="f46" fmla="*/ f42 f23 1"/>
              <a:gd name="f47" fmla="*/ f45 f23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46" t="f46" r="f47" b="f31"/>
            <a:pathLst>
              <a:path>
                <a:moveTo>
                  <a:pt x="f40" y="f28"/>
                </a:moveTo>
                <a:lnTo>
                  <a:pt x="f44" y="f28"/>
                </a:lnTo>
                <a:lnTo>
                  <a:pt x="f32" y="f41"/>
                </a:lnTo>
                <a:lnTo>
                  <a:pt x="f32" y="f31"/>
                </a:lnTo>
                <a:lnTo>
                  <a:pt x="f28" y="f31"/>
                </a:lnTo>
                <a:lnTo>
                  <a:pt x="f28" y="f40"/>
                </a:lnTo>
                <a:arcTo wR="f40" hR="f40" stAng="f2" swAng="f3"/>
                <a:close/>
              </a:path>
            </a:pathLst>
          </a:custGeom>
          <a:solidFill>
            <a:srgbClr val="FFFFFF"/>
          </a:solidFill>
          <a:ln w="9528" cap="rnd">
            <a:solidFill>
              <a:srgbClr val="C0C0C0"/>
            </a:solidFill>
            <a:prstDash val="solid"/>
            <a:miter/>
          </a:ln>
          <a:effectLst>
            <a:outerShdw dist="38499" dir="7499967" algn="tl">
              <a:srgbClr val="000000">
                <a:alpha val="23921"/>
              </a:srgbClr>
            </a:outerShdw>
          </a:effectLst>
        </p:spPr>
        <p:txBody>
          <a:bodyPr vert="horz" wrap="square" lIns="91421" tIns="45701" rIns="91421" bIns="45701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zh-TW" altLang="en-US" sz="1800" b="0" i="0" u="none" strike="noStrike" kern="0" cap="none" spc="0" baseline="0">
              <a:solidFill>
                <a:srgbClr val="FFFFFF"/>
              </a:solidFill>
              <a:uFillTx/>
              <a:latin typeface="MingLiu"/>
              <a:ea typeface="MingLiu"/>
              <a:cs typeface="MingLiu"/>
            </a:endParaRPr>
          </a:p>
        </p:txBody>
      </p:sp>
      <p:sp>
        <p:nvSpPr>
          <p:cNvPr id="3" name="Google Shape;80;p36">
            <a:extLst>
              <a:ext uri="{FF2B5EF4-FFF2-40B4-BE49-F238E27FC236}">
                <a16:creationId xmlns:a16="http://schemas.microsoft.com/office/drawing/2014/main" id="{0D969776-09AE-4D06-974B-64B4A0464676}"/>
              </a:ext>
            </a:extLst>
          </p:cNvPr>
          <p:cNvSpPr/>
          <p:nvPr/>
        </p:nvSpPr>
        <p:spPr>
          <a:xfrm rot="11220017" flipH="1">
            <a:off x="10672171" y="5359763"/>
            <a:ext cx="207267" cy="155448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ss"/>
              <a:gd name="f6" fmla="val 0"/>
              <a:gd name="f7" fmla="+- 0 0 -360"/>
              <a:gd name="f8" fmla="+- 0 0 -180"/>
              <a:gd name="f9" fmla="+- 0 0 -90"/>
              <a:gd name="f10" fmla="abs f3"/>
              <a:gd name="f11" fmla="abs f4"/>
              <a:gd name="f12" fmla="abs f5"/>
              <a:gd name="f13" fmla="val f6"/>
              <a:gd name="f14" fmla="*/ f7 f0 1"/>
              <a:gd name="f15" fmla="*/ f8 f0 1"/>
              <a:gd name="f16" fmla="*/ f9 f0 1"/>
              <a:gd name="f17" fmla="?: f10 f3 1"/>
              <a:gd name="f18" fmla="?: f11 f4 1"/>
              <a:gd name="f19" fmla="?: f12 f5 1"/>
              <a:gd name="f20" fmla="*/ f14 1 f2"/>
              <a:gd name="f21" fmla="*/ f15 1 f2"/>
              <a:gd name="f22" fmla="*/ f16 1 f2"/>
              <a:gd name="f23" fmla="*/ f17 1 21600"/>
              <a:gd name="f24" fmla="*/ f18 1 21600"/>
              <a:gd name="f25" fmla="*/ 21600 f17 1"/>
              <a:gd name="f26" fmla="*/ 21600 f18 1"/>
              <a:gd name="f27" fmla="+- f20 0 f1"/>
              <a:gd name="f28" fmla="+- f21 0 f1"/>
              <a:gd name="f29" fmla="+- f22 0 f1"/>
              <a:gd name="f30" fmla="min f24 f23"/>
              <a:gd name="f31" fmla="*/ f25 1 f19"/>
              <a:gd name="f32" fmla="*/ f26 1 f19"/>
              <a:gd name="f33" fmla="val f31"/>
              <a:gd name="f34" fmla="val f32"/>
              <a:gd name="f35" fmla="*/ f13 f30 1"/>
              <a:gd name="f36" fmla="+- f34 0 f13"/>
              <a:gd name="f37" fmla="+- f33 0 f13"/>
              <a:gd name="f38" fmla="*/ f34 f30 1"/>
              <a:gd name="f39" fmla="*/ f33 f30 1"/>
              <a:gd name="f40" fmla="*/ f36 1 2"/>
              <a:gd name="f41" fmla="*/ f37 1 2"/>
              <a:gd name="f42" fmla="*/ f37 1 12"/>
              <a:gd name="f43" fmla="*/ f36 7 1"/>
              <a:gd name="f44" fmla="*/ f37 7 1"/>
              <a:gd name="f45" fmla="*/ f36 11 1"/>
              <a:gd name="f46" fmla="+- f13 f40 0"/>
              <a:gd name="f47" fmla="+- f13 f41 0"/>
              <a:gd name="f48" fmla="*/ f43 1 12"/>
              <a:gd name="f49" fmla="*/ f44 1 12"/>
              <a:gd name="f50" fmla="*/ f45 1 12"/>
              <a:gd name="f51" fmla="*/ f42 f30 1"/>
              <a:gd name="f52" fmla="*/ f48 f30 1"/>
              <a:gd name="f53" fmla="*/ f49 f30 1"/>
              <a:gd name="f54" fmla="*/ f50 f30 1"/>
              <a:gd name="f55" fmla="*/ f47 f30 1"/>
              <a:gd name="f56" fmla="*/ f46 f30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7">
                <a:pos x="f35" y="f35"/>
              </a:cxn>
              <a:cxn ang="f28">
                <a:pos x="f35" y="f38"/>
              </a:cxn>
              <a:cxn ang="f28">
                <a:pos x="f39" y="f38"/>
              </a:cxn>
              <a:cxn ang="f29">
                <a:pos x="f55" y="f56"/>
              </a:cxn>
            </a:cxnLst>
            <a:rect l="f51" t="f52" r="f53" b="f54"/>
            <a:pathLst>
              <a:path>
                <a:moveTo>
                  <a:pt x="f35" y="f38"/>
                </a:moveTo>
                <a:lnTo>
                  <a:pt x="f35" y="f35"/>
                </a:lnTo>
                <a:lnTo>
                  <a:pt x="f39" y="f38"/>
                </a:lnTo>
                <a:close/>
              </a:path>
            </a:pathLst>
          </a:custGeom>
          <a:solidFill>
            <a:srgbClr val="FFFFFF"/>
          </a:solidFill>
          <a:ln w="12701" cap="flat">
            <a:solidFill>
              <a:srgbClr val="FFFFFF"/>
            </a:solidFill>
            <a:prstDash val="solid"/>
            <a:bevel/>
          </a:ln>
          <a:effectLst>
            <a:outerShdw dist="6348" dir="12898457" algn="tl">
              <a:srgbClr val="000000">
                <a:alpha val="45882"/>
              </a:srgbClr>
            </a:outerShdw>
          </a:effectLst>
        </p:spPr>
        <p:txBody>
          <a:bodyPr vert="horz" wrap="square" lIns="91421" tIns="45701" rIns="91421" bIns="45701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zh-TW" altLang="en-US" sz="1800" b="0" i="0" u="none" strike="noStrike" kern="0" cap="none" spc="0" baseline="0">
              <a:solidFill>
                <a:srgbClr val="FFFFFF"/>
              </a:solidFill>
              <a:uFillTx/>
              <a:latin typeface="MingLiu"/>
              <a:ea typeface="MingLiu"/>
              <a:cs typeface="MingLiu"/>
            </a:endParaRPr>
          </a:p>
        </p:txBody>
      </p:sp>
      <p:sp>
        <p:nvSpPr>
          <p:cNvPr id="4" name="Google Shape;81;p36">
            <a:extLst>
              <a:ext uri="{FF2B5EF4-FFF2-40B4-BE49-F238E27FC236}">
                <a16:creationId xmlns:a16="http://schemas.microsoft.com/office/drawing/2014/main" id="{24DA38B7-123E-4291-A810-E598CCE4B70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12801" y="1176997"/>
            <a:ext cx="2950467" cy="1582625"/>
          </a:xfrm>
        </p:spPr>
        <p:txBody>
          <a:bodyPr lIns="45701" rIns="45701" bIns="45701"/>
          <a:lstStyle>
            <a:lvl1pPr>
              <a:defRPr sz="2000" b="1"/>
            </a:lvl1pPr>
          </a:lstStyle>
          <a:p>
            <a:pPr lvl="0"/>
            <a:endParaRPr lang="zh-TW" altLang="en-US"/>
          </a:p>
        </p:txBody>
      </p:sp>
      <p:sp>
        <p:nvSpPr>
          <p:cNvPr id="5" name="Google Shape;83;p36">
            <a:extLst>
              <a:ext uri="{FF2B5EF4-FFF2-40B4-BE49-F238E27FC236}">
                <a16:creationId xmlns:a16="http://schemas.microsoft.com/office/drawing/2014/main" id="{F933E1CA-8CCD-4A8A-B4F7-AC19CE584F68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812801" y="2828787"/>
            <a:ext cx="2946397" cy="2179316"/>
          </a:xfrm>
        </p:spPr>
        <p:txBody>
          <a:bodyPr lIns="63998" rIns="45701"/>
          <a:lstStyle>
            <a:lvl1pPr indent="-228600">
              <a:spcBef>
                <a:spcPts val="250"/>
              </a:spcBef>
              <a:buNone/>
              <a:defRPr sz="1300"/>
            </a:lvl1pPr>
          </a:lstStyle>
          <a:p>
            <a:pPr lvl="0"/>
            <a:endParaRPr lang="zh-TW" altLang="en-US"/>
          </a:p>
        </p:txBody>
      </p:sp>
      <p:sp>
        <p:nvSpPr>
          <p:cNvPr id="6" name="Google Shape;84;p36">
            <a:extLst>
              <a:ext uri="{FF2B5EF4-FFF2-40B4-BE49-F238E27FC236}">
                <a16:creationId xmlns:a16="http://schemas.microsoft.com/office/drawing/2014/main" id="{E22F310B-E0DE-4611-A433-018A934FC5AE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zh-TW" altLang="en-US"/>
          </a:p>
        </p:txBody>
      </p:sp>
      <p:sp>
        <p:nvSpPr>
          <p:cNvPr id="7" name="Google Shape;85;p36">
            <a:extLst>
              <a:ext uri="{FF2B5EF4-FFF2-40B4-BE49-F238E27FC236}">
                <a16:creationId xmlns:a16="http://schemas.microsoft.com/office/drawing/2014/main" id="{EFAB0F86-A02D-469F-BEF0-4535C613B5D5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zh-TW" altLang="en-US"/>
          </a:p>
        </p:txBody>
      </p:sp>
      <p:sp>
        <p:nvSpPr>
          <p:cNvPr id="8" name="Google Shape;86;p36">
            <a:extLst>
              <a:ext uri="{FF2B5EF4-FFF2-40B4-BE49-F238E27FC236}">
                <a16:creationId xmlns:a16="http://schemas.microsoft.com/office/drawing/2014/main" id="{D2F59FA8-3A50-48B6-A2C5-DC1AE4F064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10769602" y="6356351"/>
            <a:ext cx="812801" cy="365129"/>
          </a:xfrm>
        </p:spPr>
        <p:txBody>
          <a:bodyPr/>
          <a:lstStyle>
            <a:lvl1pPr>
              <a:defRPr/>
            </a:lvl1pPr>
          </a:lstStyle>
          <a:p>
            <a:pPr lvl="0"/>
            <a:fld id="{0DD71A1E-DDEC-49EE-9A0E-C1D63EBC7082}" type="slidenum">
              <a:t>‹#›</a:t>
            </a:fld>
            <a:endParaRPr lang="zh-TW" altLang="en-US"/>
          </a:p>
        </p:txBody>
      </p:sp>
      <p:sp>
        <p:nvSpPr>
          <p:cNvPr id="9" name="Google Shape;87;p36">
            <a:extLst>
              <a:ext uri="{FF2B5EF4-FFF2-40B4-BE49-F238E27FC236}">
                <a16:creationId xmlns:a16="http://schemas.microsoft.com/office/drawing/2014/main" id="{68FBEEFF-F22C-4FC8-A180-B344B06E8409}"/>
              </a:ext>
            </a:extLst>
          </p:cNvPr>
          <p:cNvSpPr/>
          <p:nvPr/>
        </p:nvSpPr>
        <p:spPr>
          <a:xfrm rot="10800009" flipH="1">
            <a:off x="-12691" y="5816598"/>
            <a:ext cx="12217398" cy="1041401"/>
          </a:xfrm>
          <a:custGeom>
            <a:avLst/>
            <a:gdLst>
              <a:gd name="f0" fmla="val w"/>
              <a:gd name="f1" fmla="val h"/>
              <a:gd name="f2" fmla="val 0"/>
              <a:gd name="f3" fmla="val 5772"/>
              <a:gd name="f4" fmla="val 656"/>
              <a:gd name="f5" fmla="val 6"/>
              <a:gd name="f6" fmla="val 2"/>
              <a:gd name="f7" fmla="val 2542"/>
              <a:gd name="f8" fmla="val 2746"/>
              <a:gd name="f9" fmla="val 101"/>
              <a:gd name="f10" fmla="val 3828"/>
              <a:gd name="f11" fmla="val 367"/>
              <a:gd name="f12" fmla="val 4374"/>
              <a:gd name="f13" fmla="val 4920"/>
              <a:gd name="f14" fmla="val 5526"/>
              <a:gd name="f15" fmla="val 152"/>
              <a:gd name="f16" fmla="val 5766"/>
              <a:gd name="f17" fmla="val 55"/>
              <a:gd name="f18" fmla="val 213"/>
              <a:gd name="f19" fmla="val 5670"/>
              <a:gd name="f20" fmla="val 257"/>
              <a:gd name="f21" fmla="val 5016"/>
              <a:gd name="f22" fmla="val 441"/>
              <a:gd name="f23" fmla="val 4302"/>
              <a:gd name="f24" fmla="val 439"/>
              <a:gd name="f25" fmla="val 3588"/>
              <a:gd name="f26" fmla="val 437"/>
              <a:gd name="f27" fmla="val 2205"/>
              <a:gd name="f28" fmla="val 165"/>
              <a:gd name="f29" fmla="val 1488"/>
              <a:gd name="f30" fmla="val 201"/>
              <a:gd name="f31" fmla="val 750"/>
              <a:gd name="f32" fmla="val 209"/>
              <a:gd name="f33" fmla="val 270"/>
              <a:gd name="f34" fmla="val 482"/>
              <a:gd name="f35" fmla="*/ f0 1 5772"/>
              <a:gd name="f36" fmla="*/ f1 1 656"/>
              <a:gd name="f37" fmla="val f2"/>
              <a:gd name="f38" fmla="val f3"/>
              <a:gd name="f39" fmla="val f4"/>
              <a:gd name="f40" fmla="+- f39 0 f37"/>
              <a:gd name="f41" fmla="+- f38 0 f37"/>
              <a:gd name="f42" fmla="*/ f41 1 5772"/>
              <a:gd name="f43" fmla="*/ f40 1 656"/>
              <a:gd name="f44" fmla="*/ f37 1 f42"/>
              <a:gd name="f45" fmla="*/ f38 1 f42"/>
              <a:gd name="f46" fmla="*/ f37 1 f43"/>
              <a:gd name="f47" fmla="*/ f39 1 f43"/>
              <a:gd name="f48" fmla="*/ f44 f35 1"/>
              <a:gd name="f49" fmla="*/ f45 f35 1"/>
              <a:gd name="f50" fmla="*/ f47 f36 1"/>
              <a:gd name="f51" fmla="*/ f46 f36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48" t="f51" r="f49" b="f50"/>
            <a:pathLst>
              <a:path w="5772" h="656">
                <a:moveTo>
                  <a:pt x="f5" y="f6"/>
                </a:moveTo>
                <a:lnTo>
                  <a:pt x="f7" y="f2"/>
                </a:lnTo>
                <a:cubicBezTo>
                  <a:pt x="f8" y="f9"/>
                  <a:pt x="f10" y="f11"/>
                  <a:pt x="f12" y="f11"/>
                </a:cubicBezTo>
                <a:cubicBezTo>
                  <a:pt x="f13" y="f11"/>
                  <a:pt x="f14" y="f15"/>
                  <a:pt x="f16" y="f17"/>
                </a:cubicBezTo>
                <a:lnTo>
                  <a:pt x="f3" y="f18"/>
                </a:lnTo>
                <a:cubicBezTo>
                  <a:pt x="f19" y="f20"/>
                  <a:pt x="f21" y="f22"/>
                  <a:pt x="f23" y="f24"/>
                </a:cubicBezTo>
                <a:cubicBezTo>
                  <a:pt x="f25" y="f26"/>
                  <a:pt x="f27" y="f28"/>
                  <a:pt x="f29" y="f30"/>
                </a:cubicBezTo>
                <a:cubicBezTo>
                  <a:pt x="f31" y="f32"/>
                  <a:pt x="f33" y="f34"/>
                  <a:pt x="f2" y="f4"/>
                </a:cubicBezTo>
                <a:lnTo>
                  <a:pt x="f5" y="f6"/>
                </a:lnTo>
                <a:close/>
              </a:path>
            </a:pathLst>
          </a:custGeom>
          <a:gradFill>
            <a:gsLst>
              <a:gs pos="0">
                <a:srgbClr val="668F1B">
                  <a:alpha val="43921"/>
                </a:srgbClr>
              </a:gs>
              <a:gs pos="100000">
                <a:srgbClr val="CAE00E">
                  <a:alpha val="54117"/>
                </a:srgbClr>
              </a:gs>
            </a:gsLst>
            <a:lin ang="5400000"/>
          </a:gradFill>
          <a:ln cap="flat">
            <a:noFill/>
            <a:prstDash val="solid"/>
          </a:ln>
        </p:spPr>
        <p:txBody>
          <a:bodyPr vert="horz" wrap="square" lIns="91421" tIns="45701" rIns="91421" bIns="45701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zh-TW" altLang="en-US" sz="1800" b="0" i="0" u="none" strike="noStrike" kern="0" cap="none" spc="0" baseline="0">
              <a:solidFill>
                <a:srgbClr val="000000"/>
              </a:solidFill>
              <a:uFillTx/>
              <a:latin typeface="MingLiu"/>
              <a:ea typeface="MingLiu"/>
              <a:cs typeface="MingLiu"/>
            </a:endParaRPr>
          </a:p>
        </p:txBody>
      </p:sp>
      <p:sp>
        <p:nvSpPr>
          <p:cNvPr id="10" name="Google Shape;88;p36">
            <a:extLst>
              <a:ext uri="{FF2B5EF4-FFF2-40B4-BE49-F238E27FC236}">
                <a16:creationId xmlns:a16="http://schemas.microsoft.com/office/drawing/2014/main" id="{A44EAEC8-35BD-4AAB-BBC6-80BEC3EE15DF}"/>
              </a:ext>
            </a:extLst>
          </p:cNvPr>
          <p:cNvSpPr/>
          <p:nvPr/>
        </p:nvSpPr>
        <p:spPr>
          <a:xfrm rot="10800009" flipH="1">
            <a:off x="5842000" y="6219821"/>
            <a:ext cx="6349995" cy="638178"/>
          </a:xfrm>
          <a:custGeom>
            <a:avLst/>
            <a:gdLst>
              <a:gd name="f0" fmla="val w"/>
              <a:gd name="f1" fmla="val h"/>
              <a:gd name="f2" fmla="val 0"/>
              <a:gd name="f3" fmla="val 3000"/>
              <a:gd name="f4" fmla="val 595"/>
              <a:gd name="f5" fmla="val 174"/>
              <a:gd name="f6" fmla="val 102"/>
              <a:gd name="f7" fmla="val 1168"/>
              <a:gd name="f8" fmla="val 533"/>
              <a:gd name="f9" fmla="val 1668"/>
              <a:gd name="f10" fmla="val 564"/>
              <a:gd name="f11" fmla="val 2168"/>
              <a:gd name="f12" fmla="val 2778"/>
              <a:gd name="f13" fmla="val 279"/>
              <a:gd name="f14" fmla="val 186"/>
              <a:gd name="f15" fmla="val 6"/>
              <a:gd name="f16" fmla="*/ f0 1 3000"/>
              <a:gd name="f17" fmla="*/ f1 1 595"/>
              <a:gd name="f18" fmla="val f2"/>
              <a:gd name="f19" fmla="val f3"/>
              <a:gd name="f20" fmla="val f4"/>
              <a:gd name="f21" fmla="+- f20 0 f18"/>
              <a:gd name="f22" fmla="+- f19 0 f18"/>
              <a:gd name="f23" fmla="*/ f22 1 3000"/>
              <a:gd name="f24" fmla="*/ f21 1 595"/>
              <a:gd name="f25" fmla="*/ f18 1 f23"/>
              <a:gd name="f26" fmla="*/ f19 1 f23"/>
              <a:gd name="f27" fmla="*/ f18 1 f24"/>
              <a:gd name="f28" fmla="*/ f20 1 f24"/>
              <a:gd name="f29" fmla="*/ f25 f16 1"/>
              <a:gd name="f30" fmla="*/ f26 f16 1"/>
              <a:gd name="f31" fmla="*/ f28 f17 1"/>
              <a:gd name="f32" fmla="*/ f27 f17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29" t="f32" r="f30" b="f31"/>
            <a:pathLst>
              <a:path w="3000" h="595">
                <a:moveTo>
                  <a:pt x="f2" y="f2"/>
                </a:moveTo>
                <a:cubicBezTo>
                  <a:pt x="f5" y="f6"/>
                  <a:pt x="f7" y="f8"/>
                  <a:pt x="f9" y="f10"/>
                </a:cubicBezTo>
                <a:cubicBezTo>
                  <a:pt x="f11" y="f4"/>
                  <a:pt x="f12" y="f13"/>
                  <a:pt x="f3" y="f14"/>
                </a:cubicBezTo>
                <a:lnTo>
                  <a:pt x="f3" y="f15"/>
                </a:lnTo>
                <a:lnTo>
                  <a:pt x="f2" y="f2"/>
                </a:lnTo>
                <a:close/>
              </a:path>
            </a:pathLst>
          </a:custGeom>
          <a:gradFill>
            <a:gsLst>
              <a:gs pos="0">
                <a:srgbClr val="99A719">
                  <a:alpha val="29019"/>
                </a:srgbClr>
              </a:gs>
              <a:gs pos="100000">
                <a:srgbClr val="80B814">
                  <a:alpha val="43921"/>
                </a:srgbClr>
              </a:gs>
            </a:gsLst>
            <a:lin ang="5400000"/>
          </a:gradFill>
          <a:ln cap="flat">
            <a:noFill/>
            <a:prstDash val="solid"/>
          </a:ln>
        </p:spPr>
        <p:txBody>
          <a:bodyPr vert="horz" wrap="square" lIns="91421" tIns="45701" rIns="91421" bIns="45701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zh-TW" altLang="en-US" sz="1800" b="0" i="0" u="none" strike="noStrike" kern="0" cap="none" spc="0" baseline="0">
              <a:solidFill>
                <a:srgbClr val="000000"/>
              </a:solidFill>
              <a:uFillTx/>
              <a:latin typeface="MingLiu"/>
              <a:ea typeface="MingLiu"/>
              <a:cs typeface="MingLiu"/>
            </a:endParaRPr>
          </a:p>
        </p:txBody>
      </p:sp>
    </p:spTree>
    <p:extLst>
      <p:ext uri="{BB962C8B-B14F-4D97-AF65-F5344CB8AC3E}">
        <p14:creationId xmlns:p14="http://schemas.microsoft.com/office/powerpoint/2010/main" val="3735034636"/>
      </p:ext>
    </p:extLst>
  </p:cSld>
  <p:clrMapOvr>
    <a:masterClrMapping/>
  </p:clrMapOvr>
  <p:transition spd="med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3">
            <a:alphaModFix/>
          </a:blip>
          <a:tile sx="64991" sy="64991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oogle Shape;10;p27">
            <a:extLst>
              <a:ext uri="{FF2B5EF4-FFF2-40B4-BE49-F238E27FC236}">
                <a16:creationId xmlns:a16="http://schemas.microsoft.com/office/drawing/2014/main" id="{C96BF074-BC58-4A52-8F4E-AA0FFDA83892}"/>
              </a:ext>
            </a:extLst>
          </p:cNvPr>
          <p:cNvGrpSpPr/>
          <p:nvPr/>
        </p:nvGrpSpPr>
        <p:grpSpPr>
          <a:xfrm>
            <a:off x="-29033" y="-7141"/>
            <a:ext cx="12240735" cy="6879652"/>
            <a:chOff x="-29033" y="-7141"/>
            <a:chExt cx="12240735" cy="6879652"/>
          </a:xfrm>
        </p:grpSpPr>
        <p:sp>
          <p:nvSpPr>
            <p:cNvPr id="3" name="Google Shape;11;p27">
              <a:extLst>
                <a:ext uri="{FF2B5EF4-FFF2-40B4-BE49-F238E27FC236}">
                  <a16:creationId xmlns:a16="http://schemas.microsoft.com/office/drawing/2014/main" id="{A3FC4359-C1B9-4327-9765-55B5951703A4}"/>
                </a:ext>
              </a:extLst>
            </p:cNvPr>
            <p:cNvSpPr/>
            <p:nvPr/>
          </p:nvSpPr>
          <p:spPr>
            <a:xfrm>
              <a:off x="2606" y="14511"/>
              <a:ext cx="12188952" cy="6858000"/>
            </a:xfrm>
            <a:prstGeom prst="rect">
              <a:avLst/>
            </a:prstGeom>
            <a:solidFill>
              <a:srgbClr val="FFFFFF"/>
            </a:solidFill>
            <a:ln cap="flat">
              <a:noFill/>
              <a:prstDash val="solid"/>
            </a:ln>
          </p:spPr>
          <p:txBody>
            <a:bodyPr vert="horz" wrap="square" lIns="91421" tIns="45701" rIns="91421" bIns="45701" anchor="ctr" anchorCtr="1" compatLnSpc="1">
              <a:noAutofit/>
            </a:bodyPr>
            <a:lstStyle/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zh-TW" altLang="en-US" sz="1800" b="0" i="0" u="none" strike="noStrike" kern="0" cap="none" spc="0" baseline="0">
                <a:solidFill>
                  <a:srgbClr val="FFFFFF"/>
                </a:solidFill>
                <a:uFillTx/>
                <a:latin typeface="MingLiu"/>
                <a:ea typeface="MingLiu"/>
                <a:cs typeface="MingLiu"/>
              </a:endParaRPr>
            </a:p>
          </p:txBody>
        </p:sp>
        <p:grpSp>
          <p:nvGrpSpPr>
            <p:cNvPr id="4" name="Google Shape;12;p27">
              <a:extLst>
                <a:ext uri="{FF2B5EF4-FFF2-40B4-BE49-F238E27FC236}">
                  <a16:creationId xmlns:a16="http://schemas.microsoft.com/office/drawing/2014/main" id="{0A559705-A61D-4BF8-B4A7-EEDCB9438094}"/>
                </a:ext>
              </a:extLst>
            </p:cNvPr>
            <p:cNvGrpSpPr/>
            <p:nvPr/>
          </p:nvGrpSpPr>
          <p:grpSpPr>
            <a:xfrm>
              <a:off x="-29033" y="-7141"/>
              <a:ext cx="12240735" cy="1041401"/>
              <a:chOff x="-29033" y="-7141"/>
              <a:chExt cx="12240735" cy="1041401"/>
            </a:xfrm>
          </p:grpSpPr>
          <p:sp>
            <p:nvSpPr>
              <p:cNvPr id="5" name="Google Shape;13;p27">
                <a:extLst>
                  <a:ext uri="{FF2B5EF4-FFF2-40B4-BE49-F238E27FC236}">
                    <a16:creationId xmlns:a16="http://schemas.microsoft.com/office/drawing/2014/main" id="{30DA5942-4D1B-4FCA-A5F6-52B2B42234AB}"/>
                  </a:ext>
                </a:extLst>
              </p:cNvPr>
              <p:cNvSpPr/>
              <p:nvPr/>
            </p:nvSpPr>
            <p:spPr>
              <a:xfrm>
                <a:off x="-16367" y="-7141"/>
                <a:ext cx="12217398" cy="1041401"/>
              </a:xfrm>
              <a:custGeom>
                <a:avLst/>
                <a:gdLst>
                  <a:gd name="f0" fmla="val w"/>
                  <a:gd name="f1" fmla="val h"/>
                  <a:gd name="f2" fmla="val 0"/>
                  <a:gd name="f3" fmla="val 5772"/>
                  <a:gd name="f4" fmla="val 656"/>
                  <a:gd name="f5" fmla="val 6"/>
                  <a:gd name="f6" fmla="val 2"/>
                  <a:gd name="f7" fmla="val 2542"/>
                  <a:gd name="f8" fmla="val 2746"/>
                  <a:gd name="f9" fmla="val 101"/>
                  <a:gd name="f10" fmla="val 3828"/>
                  <a:gd name="f11" fmla="val 367"/>
                  <a:gd name="f12" fmla="val 4374"/>
                  <a:gd name="f13" fmla="val 4920"/>
                  <a:gd name="f14" fmla="val 5526"/>
                  <a:gd name="f15" fmla="val 152"/>
                  <a:gd name="f16" fmla="val 5766"/>
                  <a:gd name="f17" fmla="val 55"/>
                  <a:gd name="f18" fmla="val 213"/>
                  <a:gd name="f19" fmla="val 5670"/>
                  <a:gd name="f20" fmla="val 257"/>
                  <a:gd name="f21" fmla="val 5016"/>
                  <a:gd name="f22" fmla="val 441"/>
                  <a:gd name="f23" fmla="val 4302"/>
                  <a:gd name="f24" fmla="val 439"/>
                  <a:gd name="f25" fmla="val 3588"/>
                  <a:gd name="f26" fmla="val 437"/>
                  <a:gd name="f27" fmla="val 2205"/>
                  <a:gd name="f28" fmla="val 165"/>
                  <a:gd name="f29" fmla="val 1488"/>
                  <a:gd name="f30" fmla="val 201"/>
                  <a:gd name="f31" fmla="val 750"/>
                  <a:gd name="f32" fmla="val 209"/>
                  <a:gd name="f33" fmla="val 270"/>
                  <a:gd name="f34" fmla="val 482"/>
                  <a:gd name="f35" fmla="*/ f0 1 5772"/>
                  <a:gd name="f36" fmla="*/ f1 1 656"/>
                  <a:gd name="f37" fmla="val f2"/>
                  <a:gd name="f38" fmla="val f3"/>
                  <a:gd name="f39" fmla="val f4"/>
                  <a:gd name="f40" fmla="+- f39 0 f37"/>
                  <a:gd name="f41" fmla="+- f38 0 f37"/>
                  <a:gd name="f42" fmla="*/ f41 1 5772"/>
                  <a:gd name="f43" fmla="*/ f40 1 656"/>
                  <a:gd name="f44" fmla="*/ f37 1 f42"/>
                  <a:gd name="f45" fmla="*/ f38 1 f42"/>
                  <a:gd name="f46" fmla="*/ f37 1 f43"/>
                  <a:gd name="f47" fmla="*/ f39 1 f43"/>
                  <a:gd name="f48" fmla="*/ f44 f35 1"/>
                  <a:gd name="f49" fmla="*/ f45 f35 1"/>
                  <a:gd name="f50" fmla="*/ f47 f36 1"/>
                  <a:gd name="f51" fmla="*/ f46 f36 1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</a:cxnLst>
                <a:rect l="f48" t="f51" r="f49" b="f50"/>
                <a:pathLst>
                  <a:path w="5772" h="656">
                    <a:moveTo>
                      <a:pt x="f5" y="f6"/>
                    </a:moveTo>
                    <a:lnTo>
                      <a:pt x="f7" y="f2"/>
                    </a:lnTo>
                    <a:cubicBezTo>
                      <a:pt x="f8" y="f9"/>
                      <a:pt x="f10" y="f11"/>
                      <a:pt x="f12" y="f11"/>
                    </a:cubicBezTo>
                    <a:cubicBezTo>
                      <a:pt x="f13" y="f11"/>
                      <a:pt x="f14" y="f15"/>
                      <a:pt x="f16" y="f17"/>
                    </a:cubicBezTo>
                    <a:lnTo>
                      <a:pt x="f3" y="f18"/>
                    </a:lnTo>
                    <a:cubicBezTo>
                      <a:pt x="f19" y="f20"/>
                      <a:pt x="f21" y="f22"/>
                      <a:pt x="f23" y="f24"/>
                    </a:cubicBezTo>
                    <a:cubicBezTo>
                      <a:pt x="f25" y="f26"/>
                      <a:pt x="f27" y="f28"/>
                      <a:pt x="f29" y="f30"/>
                    </a:cubicBezTo>
                    <a:cubicBezTo>
                      <a:pt x="f31" y="f32"/>
                      <a:pt x="f33" y="f34"/>
                      <a:pt x="f2" y="f4"/>
                    </a:cubicBezTo>
                    <a:lnTo>
                      <a:pt x="f5" y="f6"/>
                    </a:lnTo>
                    <a:close/>
                  </a:path>
                </a:pathLst>
              </a:custGeom>
              <a:gradFill>
                <a:gsLst>
                  <a:gs pos="0">
                    <a:srgbClr val="668F1B">
                      <a:alpha val="43921"/>
                    </a:srgbClr>
                  </a:gs>
                  <a:gs pos="100000">
                    <a:srgbClr val="CAE00E">
                      <a:alpha val="54117"/>
                    </a:srgbClr>
                  </a:gs>
                </a:gsLst>
                <a:lin ang="5400000"/>
              </a:gradFill>
              <a:ln cap="flat">
                <a:noFill/>
                <a:prstDash val="solid"/>
              </a:ln>
            </p:spPr>
            <p:txBody>
              <a:bodyPr vert="horz" wrap="square" lIns="91421" tIns="45701" rIns="91421" bIns="45701" anchor="t" anchorCtr="0" compatLnSpc="1">
                <a:noAutofit/>
              </a:bodyPr>
              <a:lstStyle/>
              <a:p>
                <a:pPr marL="0" marR="0" lvl="0" indent="0" algn="l" defTabSz="914400" rtl="0" fontAlgn="auto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endParaRPr lang="zh-TW" altLang="en-US" sz="1800" b="0" i="0" u="none" strike="noStrike" kern="0" cap="none" spc="0" baseline="0">
                  <a:solidFill>
                    <a:srgbClr val="000000"/>
                  </a:solidFill>
                  <a:uFillTx/>
                  <a:latin typeface="MingLiu"/>
                  <a:ea typeface="MingLiu"/>
                  <a:cs typeface="MingLiu"/>
                </a:endParaRPr>
              </a:p>
            </p:txBody>
          </p:sp>
          <p:sp>
            <p:nvSpPr>
              <p:cNvPr id="6" name="Google Shape;14;p27">
                <a:extLst>
                  <a:ext uri="{FF2B5EF4-FFF2-40B4-BE49-F238E27FC236}">
                    <a16:creationId xmlns:a16="http://schemas.microsoft.com/office/drawing/2014/main" id="{951432AB-8CE5-42EB-A1FA-66BEE1A7C065}"/>
                  </a:ext>
                </a:extLst>
              </p:cNvPr>
              <p:cNvSpPr/>
              <p:nvPr/>
            </p:nvSpPr>
            <p:spPr>
              <a:xfrm>
                <a:off x="5838325" y="-7141"/>
                <a:ext cx="6349995" cy="638178"/>
              </a:xfrm>
              <a:custGeom>
                <a:avLst/>
                <a:gdLst>
                  <a:gd name="f0" fmla="val w"/>
                  <a:gd name="f1" fmla="val h"/>
                  <a:gd name="f2" fmla="val 0"/>
                  <a:gd name="f3" fmla="val 3000"/>
                  <a:gd name="f4" fmla="val 595"/>
                  <a:gd name="f5" fmla="val 174"/>
                  <a:gd name="f6" fmla="val 102"/>
                  <a:gd name="f7" fmla="val 1168"/>
                  <a:gd name="f8" fmla="val 533"/>
                  <a:gd name="f9" fmla="val 1668"/>
                  <a:gd name="f10" fmla="val 564"/>
                  <a:gd name="f11" fmla="val 2168"/>
                  <a:gd name="f12" fmla="val 2778"/>
                  <a:gd name="f13" fmla="val 279"/>
                  <a:gd name="f14" fmla="val 186"/>
                  <a:gd name="f15" fmla="val 6"/>
                  <a:gd name="f16" fmla="*/ f0 1 3000"/>
                  <a:gd name="f17" fmla="*/ f1 1 595"/>
                  <a:gd name="f18" fmla="val f2"/>
                  <a:gd name="f19" fmla="val f3"/>
                  <a:gd name="f20" fmla="val f4"/>
                  <a:gd name="f21" fmla="+- f20 0 f18"/>
                  <a:gd name="f22" fmla="+- f19 0 f18"/>
                  <a:gd name="f23" fmla="*/ f22 1 3000"/>
                  <a:gd name="f24" fmla="*/ f21 1 595"/>
                  <a:gd name="f25" fmla="*/ f18 1 f23"/>
                  <a:gd name="f26" fmla="*/ f19 1 f23"/>
                  <a:gd name="f27" fmla="*/ f18 1 f24"/>
                  <a:gd name="f28" fmla="*/ f20 1 f24"/>
                  <a:gd name="f29" fmla="*/ f25 f16 1"/>
                  <a:gd name="f30" fmla="*/ f26 f16 1"/>
                  <a:gd name="f31" fmla="*/ f28 f17 1"/>
                  <a:gd name="f32" fmla="*/ f27 f17 1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</a:cxnLst>
                <a:rect l="f29" t="f32" r="f30" b="f31"/>
                <a:pathLst>
                  <a:path w="3000" h="595">
                    <a:moveTo>
                      <a:pt x="f2" y="f2"/>
                    </a:moveTo>
                    <a:cubicBezTo>
                      <a:pt x="f5" y="f6"/>
                      <a:pt x="f7" y="f8"/>
                      <a:pt x="f9" y="f10"/>
                    </a:cubicBezTo>
                    <a:cubicBezTo>
                      <a:pt x="f11" y="f4"/>
                      <a:pt x="f12" y="f13"/>
                      <a:pt x="f3" y="f14"/>
                    </a:cubicBezTo>
                    <a:lnTo>
                      <a:pt x="f3" y="f15"/>
                    </a:lnTo>
                    <a:lnTo>
                      <a:pt x="f2" y="f2"/>
                    </a:lnTo>
                    <a:close/>
                  </a:path>
                </a:pathLst>
              </a:custGeom>
              <a:gradFill>
                <a:gsLst>
                  <a:gs pos="0">
                    <a:srgbClr val="99A719">
                      <a:alpha val="29019"/>
                    </a:srgbClr>
                  </a:gs>
                  <a:gs pos="100000">
                    <a:srgbClr val="80B814">
                      <a:alpha val="43921"/>
                    </a:srgbClr>
                  </a:gs>
                </a:gsLst>
                <a:lin ang="5400000"/>
              </a:gradFill>
              <a:ln cap="flat">
                <a:noFill/>
                <a:prstDash val="solid"/>
              </a:ln>
            </p:spPr>
            <p:txBody>
              <a:bodyPr vert="horz" wrap="square" lIns="91421" tIns="45701" rIns="91421" bIns="45701" anchor="t" anchorCtr="0" compatLnSpc="1">
                <a:noAutofit/>
              </a:bodyPr>
              <a:lstStyle/>
              <a:p>
                <a:pPr marL="0" marR="0" lvl="0" indent="0" algn="l" defTabSz="914400" rtl="0" fontAlgn="auto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endParaRPr lang="zh-TW" altLang="en-US" sz="1800" b="0" i="0" u="none" strike="noStrike" kern="0" cap="none" spc="0" baseline="0">
                  <a:solidFill>
                    <a:srgbClr val="000000"/>
                  </a:solidFill>
                  <a:uFillTx/>
                  <a:latin typeface="MingLiu"/>
                  <a:ea typeface="MingLiu"/>
                  <a:cs typeface="MingLiu"/>
                </a:endParaRPr>
              </a:p>
            </p:txBody>
          </p:sp>
          <p:grpSp>
            <p:nvGrpSpPr>
              <p:cNvPr id="7" name="Google Shape;15;p27">
                <a:extLst>
                  <a:ext uri="{FF2B5EF4-FFF2-40B4-BE49-F238E27FC236}">
                    <a16:creationId xmlns:a16="http://schemas.microsoft.com/office/drawing/2014/main" id="{A8A6B4A8-132E-43DE-B242-E2628D9994AE}"/>
                  </a:ext>
                </a:extLst>
              </p:cNvPr>
              <p:cNvGrpSpPr/>
              <p:nvPr/>
            </p:nvGrpSpPr>
            <p:grpSpPr>
              <a:xfrm>
                <a:off x="-29033" y="202412"/>
                <a:ext cx="12240735" cy="649224"/>
                <a:chOff x="-29033" y="202412"/>
                <a:chExt cx="12240735" cy="649224"/>
              </a:xfrm>
            </p:grpSpPr>
            <p:sp>
              <p:nvSpPr>
                <p:cNvPr id="8" name="Google Shape;16;p27">
                  <a:extLst>
                    <a:ext uri="{FF2B5EF4-FFF2-40B4-BE49-F238E27FC236}">
                      <a16:creationId xmlns:a16="http://schemas.microsoft.com/office/drawing/2014/main" id="{A5011BE2-74EC-4DE4-9B71-E6930D99C4A5}"/>
                    </a:ext>
                  </a:extLst>
                </p:cNvPr>
                <p:cNvSpPr/>
                <p:nvPr/>
              </p:nvSpPr>
              <p:spPr>
                <a:xfrm rot="21435692">
                  <a:off x="-29033" y="202412"/>
                  <a:ext cx="12217398" cy="649224"/>
                </a:xfrm>
                <a:custGeom>
                  <a:avLst/>
                  <a:gdLst>
                    <a:gd name="f0" fmla="val w"/>
                    <a:gd name="f1" fmla="val h"/>
                    <a:gd name="f2" fmla="val 0"/>
                    <a:gd name="f3" fmla="val 5772"/>
                    <a:gd name="f4" fmla="val 1055"/>
                    <a:gd name="f5" fmla="val 966"/>
                    <a:gd name="f6" fmla="val 282"/>
                    <a:gd name="f7" fmla="val 738"/>
                    <a:gd name="f8" fmla="val 923"/>
                    <a:gd name="f9" fmla="val 275"/>
                    <a:gd name="f10" fmla="val 1608"/>
                    <a:gd name="f11" fmla="val 2293"/>
                    <a:gd name="f12" fmla="val 289"/>
                    <a:gd name="f13" fmla="val 3416"/>
                    <a:gd name="f14" fmla="val 4110"/>
                    <a:gd name="f15" fmla="val 1008"/>
                    <a:gd name="f16" fmla="val 4804"/>
                    <a:gd name="f17" fmla="val 961"/>
                    <a:gd name="f18" fmla="val 5426"/>
                    <a:gd name="f19" fmla="val 210"/>
                    <a:gd name="f20" fmla="*/ f0 1 5772"/>
                    <a:gd name="f21" fmla="*/ f1 1 1055"/>
                    <a:gd name="f22" fmla="val f2"/>
                    <a:gd name="f23" fmla="val f3"/>
                    <a:gd name="f24" fmla="val f4"/>
                    <a:gd name="f25" fmla="+- f24 0 f22"/>
                    <a:gd name="f26" fmla="+- f23 0 f22"/>
                    <a:gd name="f27" fmla="*/ f26 1 5772"/>
                    <a:gd name="f28" fmla="*/ f25 1 1055"/>
                    <a:gd name="f29" fmla="*/ f22 1 f27"/>
                    <a:gd name="f30" fmla="*/ f23 1 f27"/>
                    <a:gd name="f31" fmla="*/ f22 1 f28"/>
                    <a:gd name="f32" fmla="*/ f24 1 f28"/>
                    <a:gd name="f33" fmla="*/ f29 f20 1"/>
                    <a:gd name="f34" fmla="*/ f30 f20 1"/>
                    <a:gd name="f35" fmla="*/ f32 f21 1"/>
                    <a:gd name="f36" fmla="*/ f31 f21 1"/>
                  </a:gdLst>
                  <a:ahLst/>
                  <a:cxnLst>
                    <a:cxn ang="3cd4">
                      <a:pos x="hc" y="t"/>
                    </a:cxn>
                    <a:cxn ang="0">
                      <a:pos x="r" y="vc"/>
                    </a:cxn>
                    <a:cxn ang="cd4">
                      <a:pos x="hc" y="b"/>
                    </a:cxn>
                    <a:cxn ang="cd2">
                      <a:pos x="l" y="vc"/>
                    </a:cxn>
                  </a:cxnLst>
                  <a:rect l="f33" t="f36" r="f34" b="f35"/>
                  <a:pathLst>
                    <a:path w="5772" h="1055">
                      <a:moveTo>
                        <a:pt x="f2" y="f5"/>
                      </a:moveTo>
                      <a:cubicBezTo>
                        <a:pt x="f6" y="f7"/>
                        <a:pt x="f8" y="f9"/>
                        <a:pt x="f10" y="f6"/>
                      </a:cubicBezTo>
                      <a:cubicBezTo>
                        <a:pt x="f11" y="f12"/>
                        <a:pt x="f13" y="f4"/>
                        <a:pt x="f14" y="f15"/>
                      </a:cubicBezTo>
                      <a:cubicBezTo>
                        <a:pt x="f16" y="f17"/>
                        <a:pt x="f18" y="f19"/>
                        <a:pt x="f3" y="f2"/>
                      </a:cubicBezTo>
                    </a:path>
                  </a:pathLst>
                </a:custGeom>
                <a:noFill/>
                <a:ln w="10771" cap="flat">
                  <a:solidFill>
                    <a:srgbClr val="A8B532"/>
                  </a:solidFill>
                  <a:prstDash val="solid"/>
                  <a:round/>
                </a:ln>
              </p:spPr>
              <p:txBody>
                <a:bodyPr vert="horz" wrap="square" lIns="91421" tIns="45701" rIns="91421" bIns="45701" anchor="t" anchorCtr="0" compatLnSpc="1">
                  <a:noAutofit/>
                </a:bodyPr>
                <a:lstStyle/>
                <a:p>
                  <a:pPr marL="0" marR="0" lvl="0" indent="0" algn="l" defTabSz="914400" rtl="0" fontAlgn="auto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tabLst/>
                    <a:defRPr sz="1800" b="0" i="0" u="none" strike="noStrike" kern="0" cap="none" spc="0" baseline="0">
                      <a:solidFill>
                        <a:srgbClr val="000000"/>
                      </a:solidFill>
                      <a:uFillTx/>
                    </a:defRPr>
                  </a:pPr>
                  <a:endParaRPr lang="zh-TW" altLang="en-US" sz="1800" b="0" i="0" u="none" strike="noStrike" kern="0" cap="none" spc="0" baseline="0">
                    <a:solidFill>
                      <a:srgbClr val="000000"/>
                    </a:solidFill>
                    <a:uFillTx/>
                    <a:latin typeface="MingLiu"/>
                    <a:ea typeface="MingLiu"/>
                    <a:cs typeface="MingLiu"/>
                  </a:endParaRPr>
                </a:p>
              </p:txBody>
            </p:sp>
            <p:sp>
              <p:nvSpPr>
                <p:cNvPr id="9" name="Google Shape;17;p27">
                  <a:extLst>
                    <a:ext uri="{FF2B5EF4-FFF2-40B4-BE49-F238E27FC236}">
                      <a16:creationId xmlns:a16="http://schemas.microsoft.com/office/drawing/2014/main" id="{2ED7D67A-2D9A-40BA-8104-466E18F2CF9C}"/>
                    </a:ext>
                  </a:extLst>
                </p:cNvPr>
                <p:cNvSpPr/>
                <p:nvPr/>
              </p:nvSpPr>
              <p:spPr>
                <a:xfrm rot="21435692">
                  <a:off x="-22713" y="275865"/>
                  <a:ext cx="12234415" cy="530352"/>
                </a:xfrm>
                <a:custGeom>
                  <a:avLst/>
                  <a:gdLst>
                    <a:gd name="f0" fmla="val w"/>
                    <a:gd name="f1" fmla="val h"/>
                    <a:gd name="f2" fmla="val 0"/>
                    <a:gd name="f3" fmla="val 5766"/>
                    <a:gd name="f4" fmla="val 854"/>
                    <a:gd name="f5" fmla="val 732"/>
                    <a:gd name="f6" fmla="val 273"/>
                    <a:gd name="f7" fmla="val 647"/>
                    <a:gd name="f8" fmla="val 951"/>
                    <a:gd name="f9" fmla="val 214"/>
                    <a:gd name="f10" fmla="val 1638"/>
                    <a:gd name="f11" fmla="val 228"/>
                    <a:gd name="f12" fmla="val 2325"/>
                    <a:gd name="f13" fmla="val 242"/>
                    <a:gd name="f14" fmla="val 3434"/>
                    <a:gd name="f15" fmla="val 4122"/>
                    <a:gd name="f16" fmla="val 816"/>
                    <a:gd name="f17" fmla="val 4810"/>
                    <a:gd name="f18" fmla="val 778"/>
                    <a:gd name="f19" fmla="val 5424"/>
                    <a:gd name="f20" fmla="val 170"/>
                    <a:gd name="f21" fmla="*/ f0 1 5766"/>
                    <a:gd name="f22" fmla="*/ f1 1 854"/>
                    <a:gd name="f23" fmla="val f2"/>
                    <a:gd name="f24" fmla="val f3"/>
                    <a:gd name="f25" fmla="val f4"/>
                    <a:gd name="f26" fmla="+- f25 0 f23"/>
                    <a:gd name="f27" fmla="+- f24 0 f23"/>
                    <a:gd name="f28" fmla="*/ f27 1 5766"/>
                    <a:gd name="f29" fmla="*/ f26 1 854"/>
                    <a:gd name="f30" fmla="*/ f23 1 f28"/>
                    <a:gd name="f31" fmla="*/ f24 1 f28"/>
                    <a:gd name="f32" fmla="*/ f23 1 f29"/>
                    <a:gd name="f33" fmla="*/ f25 1 f29"/>
                    <a:gd name="f34" fmla="*/ f30 f21 1"/>
                    <a:gd name="f35" fmla="*/ f31 f21 1"/>
                    <a:gd name="f36" fmla="*/ f33 f22 1"/>
                    <a:gd name="f37" fmla="*/ f32 f22 1"/>
                  </a:gdLst>
                  <a:ahLst/>
                  <a:cxnLst>
                    <a:cxn ang="3cd4">
                      <a:pos x="hc" y="t"/>
                    </a:cxn>
                    <a:cxn ang="0">
                      <a:pos x="r" y="vc"/>
                    </a:cxn>
                    <a:cxn ang="cd4">
                      <a:pos x="hc" y="b"/>
                    </a:cxn>
                    <a:cxn ang="cd2">
                      <a:pos x="l" y="vc"/>
                    </a:cxn>
                  </a:cxnLst>
                  <a:rect l="f34" t="f37" r="f35" b="f36"/>
                  <a:pathLst>
                    <a:path w="5766" h="854">
                      <a:moveTo>
                        <a:pt x="f2" y="f5"/>
                      </a:moveTo>
                      <a:cubicBezTo>
                        <a:pt x="f6" y="f7"/>
                        <a:pt x="f8" y="f9"/>
                        <a:pt x="f10" y="f11"/>
                      </a:cubicBezTo>
                      <a:cubicBezTo>
                        <a:pt x="f12" y="f13"/>
                        <a:pt x="f14" y="f4"/>
                        <a:pt x="f15" y="f16"/>
                      </a:cubicBezTo>
                      <a:cubicBezTo>
                        <a:pt x="f17" y="f18"/>
                        <a:pt x="f19" y="f20"/>
                        <a:pt x="f3" y="f2"/>
                      </a:cubicBezTo>
                    </a:path>
                  </a:pathLst>
                </a:custGeom>
                <a:noFill/>
                <a:ln w="9528" cap="flat">
                  <a:solidFill>
                    <a:srgbClr val="029676"/>
                  </a:solidFill>
                  <a:prstDash val="solid"/>
                  <a:round/>
                </a:ln>
              </p:spPr>
              <p:txBody>
                <a:bodyPr vert="horz" wrap="square" lIns="91421" tIns="45701" rIns="91421" bIns="45701" anchor="t" anchorCtr="0" compatLnSpc="1">
                  <a:noAutofit/>
                </a:bodyPr>
                <a:lstStyle/>
                <a:p>
                  <a:pPr marL="0" marR="0" lvl="0" indent="0" algn="l" defTabSz="914400" rtl="0" fontAlgn="auto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tabLst/>
                    <a:defRPr sz="1800" b="0" i="0" u="none" strike="noStrike" kern="0" cap="none" spc="0" baseline="0">
                      <a:solidFill>
                        <a:srgbClr val="000000"/>
                      </a:solidFill>
                      <a:uFillTx/>
                    </a:defRPr>
                  </a:pPr>
                  <a:endParaRPr lang="zh-TW" altLang="en-US" sz="1800" b="0" i="0" u="none" strike="noStrike" kern="0" cap="none" spc="0" baseline="0">
                    <a:solidFill>
                      <a:srgbClr val="000000"/>
                    </a:solidFill>
                    <a:uFillTx/>
                    <a:latin typeface="MingLiu"/>
                    <a:ea typeface="MingLiu"/>
                    <a:cs typeface="MingLiu"/>
                  </a:endParaRPr>
                </a:p>
              </p:txBody>
            </p:sp>
          </p:grpSp>
        </p:grpSp>
      </p:grpSp>
      <p:sp>
        <p:nvSpPr>
          <p:cNvPr id="10" name="Google Shape;18;p27">
            <a:extLst>
              <a:ext uri="{FF2B5EF4-FFF2-40B4-BE49-F238E27FC236}">
                <a16:creationId xmlns:a16="http://schemas.microsoft.com/office/drawing/2014/main" id="{4F717F56-3C7C-4BE2-82DF-B466647CB3E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09603" y="70408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45701" rIns="0" bIns="0" anchor="b" anchorCtr="0" compatLnSpc="1">
            <a:normAutofit/>
          </a:bodyPr>
          <a:lstStyle/>
          <a:p>
            <a:pPr lvl="0"/>
            <a:endParaRPr lang="zh-TW" altLang="en-US"/>
          </a:p>
        </p:txBody>
      </p:sp>
      <p:sp>
        <p:nvSpPr>
          <p:cNvPr id="11" name="Google Shape;19;p27">
            <a:extLst>
              <a:ext uri="{FF2B5EF4-FFF2-40B4-BE49-F238E27FC236}">
                <a16:creationId xmlns:a16="http://schemas.microsoft.com/office/drawing/2014/main" id="{E6B66C80-87C2-436E-86E4-FE1C458284B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09603" y="1935483"/>
            <a:ext cx="10972800" cy="438912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21" tIns="45701" rIns="91421" bIns="45701" anchor="t" anchorCtr="0" compatLnSpc="1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12" name="Google Shape;20;p27">
            <a:extLst>
              <a:ext uri="{FF2B5EF4-FFF2-40B4-BE49-F238E27FC236}">
                <a16:creationId xmlns:a16="http://schemas.microsoft.com/office/drawing/2014/main" id="{B2171B38-998B-4641-A240-70549290C6C6}"/>
              </a:ext>
            </a:extLst>
          </p:cNvPr>
          <p:cNvSpPr txBox="1">
            <a:spLocks noGrp="1"/>
          </p:cNvSpPr>
          <p:nvPr>
            <p:ph type="dt" sz="half" idx="2"/>
          </p:nvPr>
        </p:nvSpPr>
        <p:spPr>
          <a:xfrm>
            <a:off x="609603" y="6356351"/>
            <a:ext cx="2844798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zh-TW" altLang="en-US" sz="1100" b="0" i="0" u="none" strike="noStrike" kern="0" cap="none" spc="0" baseline="0">
                <a:solidFill>
                  <a:srgbClr val="000000"/>
                </a:solidFill>
                <a:uFillTx/>
                <a:latin typeface="MingLiu"/>
                <a:ea typeface="MingLiu"/>
                <a:cs typeface="MingLiu"/>
              </a:defRPr>
            </a:lvl1pPr>
          </a:lstStyle>
          <a:p>
            <a:pPr lvl="0"/>
            <a:endParaRPr lang="zh-TW" altLang="en-US"/>
          </a:p>
        </p:txBody>
      </p:sp>
      <p:sp>
        <p:nvSpPr>
          <p:cNvPr id="13" name="Google Shape;21;p27">
            <a:extLst>
              <a:ext uri="{FF2B5EF4-FFF2-40B4-BE49-F238E27FC236}">
                <a16:creationId xmlns:a16="http://schemas.microsoft.com/office/drawing/2014/main" id="{4C9D9CDD-1DBE-43F5-BC92-A7BBE687339B}"/>
              </a:ext>
            </a:extLst>
          </p:cNvPr>
          <p:cNvSpPr txBox="1">
            <a:spLocks noGrp="1"/>
          </p:cNvSpPr>
          <p:nvPr>
            <p:ph type="ftr" sz="quarter" idx="3"/>
          </p:nvPr>
        </p:nvSpPr>
        <p:spPr>
          <a:xfrm>
            <a:off x="3556001" y="6356351"/>
            <a:ext cx="4470401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zh-TW" altLang="en-US" sz="1100" b="0" i="0" u="none" strike="noStrike" kern="0" cap="none" spc="0" baseline="0">
                <a:solidFill>
                  <a:srgbClr val="000000"/>
                </a:solidFill>
                <a:uFillTx/>
                <a:latin typeface="MingLiu"/>
                <a:ea typeface="MingLiu"/>
                <a:cs typeface="MingLiu"/>
              </a:defRPr>
            </a:lvl1pPr>
          </a:lstStyle>
          <a:p>
            <a:pPr lvl="0"/>
            <a:endParaRPr lang="zh-TW" altLang="en-US"/>
          </a:p>
        </p:txBody>
      </p:sp>
      <p:sp>
        <p:nvSpPr>
          <p:cNvPr id="14" name="Google Shape;22;p27">
            <a:extLst>
              <a:ext uri="{FF2B5EF4-FFF2-40B4-BE49-F238E27FC236}">
                <a16:creationId xmlns:a16="http://schemas.microsoft.com/office/drawing/2014/main" id="{B7865C87-F226-4D27-8A81-E9F68F769779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10566404" y="6356351"/>
            <a:ext cx="1015998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altLang="zh-TW" sz="1100" b="0" i="0" u="none" strike="noStrike" kern="0" cap="none" spc="0" baseline="0">
                <a:solidFill>
                  <a:srgbClr val="000000"/>
                </a:solidFill>
                <a:uFillTx/>
                <a:latin typeface="MingLiu"/>
                <a:ea typeface="MingLiu"/>
                <a:cs typeface="MingLiu"/>
              </a:defRPr>
            </a:lvl1pPr>
          </a:lstStyle>
          <a:p>
            <a:pPr lvl="0"/>
            <a:fld id="{D23C497B-159D-4098-AE05-3F4AB6A0AE5C}" type="slidenum"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fade/>
  </p:transition>
  <p:txStyles>
    <p:titleStyle>
      <a:lvl1pPr marL="0" marR="0" lvl="0" indent="0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None/>
        <a:tabLst/>
        <a:defRPr lang="zh-TW" altLang="en-US" sz="5000" b="0" i="0" u="none" strike="noStrike" kern="0" cap="none" spc="0" baseline="0">
          <a:solidFill>
            <a:srgbClr val="455F51"/>
          </a:solidFill>
          <a:uFillTx/>
          <a:latin typeface="Microsoft JhengHei"/>
          <a:ea typeface="Microsoft JhengHei"/>
          <a:cs typeface="Microsoft JhengHei"/>
        </a:defRPr>
      </a:lvl1pPr>
    </p:titleStyle>
    <p:bodyStyle>
      <a:lvl1pPr marL="457200" marR="0" lvl="0" indent="-385447" algn="l" defTabSz="914400" rtl="0" fontAlgn="auto" hangingPunct="1">
        <a:lnSpc>
          <a:spcPct val="100000"/>
        </a:lnSpc>
        <a:spcBef>
          <a:spcPts val="520"/>
        </a:spcBef>
        <a:spcAft>
          <a:spcPts val="0"/>
        </a:spcAft>
        <a:buClr>
          <a:srgbClr val="626A19"/>
        </a:buClr>
        <a:buSzPts val="2470"/>
        <a:buFont typeface="Noto Sans Symbols"/>
        <a:buChar char="⚫"/>
        <a:tabLst/>
        <a:defRPr lang="zh-TW" altLang="en-US" sz="2600" b="0" i="0" u="none" strike="noStrike" kern="0" cap="none" spc="0" baseline="0">
          <a:solidFill>
            <a:srgbClr val="000000"/>
          </a:solidFill>
          <a:uFillTx/>
          <a:latin typeface="MingLiu"/>
          <a:ea typeface="MingLiu"/>
          <a:cs typeface="MingLiu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3">
            <a:alphaModFix/>
          </a:blip>
          <a:tile sx="64991" sy="64991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oogle Shape;102;p58">
            <a:extLst>
              <a:ext uri="{FF2B5EF4-FFF2-40B4-BE49-F238E27FC236}">
                <a16:creationId xmlns:a16="http://schemas.microsoft.com/office/drawing/2014/main" id="{53513BE3-29E2-40D4-AF1D-D2E57C439302}"/>
              </a:ext>
            </a:extLst>
          </p:cNvPr>
          <p:cNvGrpSpPr/>
          <p:nvPr/>
        </p:nvGrpSpPr>
        <p:grpSpPr>
          <a:xfrm>
            <a:off x="-29033" y="-7141"/>
            <a:ext cx="12240735" cy="6879652"/>
            <a:chOff x="-29033" y="-7141"/>
            <a:chExt cx="12240735" cy="6879652"/>
          </a:xfrm>
        </p:grpSpPr>
        <p:sp>
          <p:nvSpPr>
            <p:cNvPr id="3" name="Google Shape;103;p58">
              <a:extLst>
                <a:ext uri="{FF2B5EF4-FFF2-40B4-BE49-F238E27FC236}">
                  <a16:creationId xmlns:a16="http://schemas.microsoft.com/office/drawing/2014/main" id="{5439EA2D-D77E-406E-8F28-901B8F005011}"/>
                </a:ext>
              </a:extLst>
            </p:cNvPr>
            <p:cNvSpPr/>
            <p:nvPr/>
          </p:nvSpPr>
          <p:spPr>
            <a:xfrm>
              <a:off x="2606" y="14511"/>
              <a:ext cx="12188952" cy="6858000"/>
            </a:xfrm>
            <a:prstGeom prst="rect">
              <a:avLst/>
            </a:prstGeom>
            <a:solidFill>
              <a:srgbClr val="FFFFFF"/>
            </a:solidFill>
            <a:ln cap="flat">
              <a:noFill/>
              <a:prstDash val="solid"/>
            </a:ln>
          </p:spPr>
          <p:txBody>
            <a:bodyPr vert="horz" wrap="square" lIns="91421" tIns="45701" rIns="91421" bIns="45701" anchor="ctr" anchorCtr="1" compatLnSpc="1">
              <a:noAutofit/>
            </a:bodyPr>
            <a:lstStyle/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zh-TW" altLang="en-US" sz="1800" b="0" i="0" u="none" strike="noStrike" kern="0" cap="none" spc="0" baseline="0">
                <a:solidFill>
                  <a:srgbClr val="FFFFFF"/>
                </a:solidFill>
                <a:uFillTx/>
                <a:latin typeface="MingLiu"/>
                <a:ea typeface="MingLiu"/>
                <a:cs typeface="MingLiu"/>
              </a:endParaRPr>
            </a:p>
          </p:txBody>
        </p:sp>
        <p:grpSp>
          <p:nvGrpSpPr>
            <p:cNvPr id="4" name="Google Shape;104;p58">
              <a:extLst>
                <a:ext uri="{FF2B5EF4-FFF2-40B4-BE49-F238E27FC236}">
                  <a16:creationId xmlns:a16="http://schemas.microsoft.com/office/drawing/2014/main" id="{31CFEE6A-334D-4EA8-802E-84921DD9F792}"/>
                </a:ext>
              </a:extLst>
            </p:cNvPr>
            <p:cNvGrpSpPr/>
            <p:nvPr/>
          </p:nvGrpSpPr>
          <p:grpSpPr>
            <a:xfrm>
              <a:off x="-29033" y="-7141"/>
              <a:ext cx="12240735" cy="1041401"/>
              <a:chOff x="-29033" y="-7141"/>
              <a:chExt cx="12240735" cy="1041401"/>
            </a:xfrm>
          </p:grpSpPr>
          <p:sp>
            <p:nvSpPr>
              <p:cNvPr id="5" name="Google Shape;105;p58">
                <a:extLst>
                  <a:ext uri="{FF2B5EF4-FFF2-40B4-BE49-F238E27FC236}">
                    <a16:creationId xmlns:a16="http://schemas.microsoft.com/office/drawing/2014/main" id="{A91E55DE-B2C1-41AD-88DF-B403FC18CC14}"/>
                  </a:ext>
                </a:extLst>
              </p:cNvPr>
              <p:cNvSpPr/>
              <p:nvPr/>
            </p:nvSpPr>
            <p:spPr>
              <a:xfrm>
                <a:off x="-16367" y="-7141"/>
                <a:ext cx="12217398" cy="1041401"/>
              </a:xfrm>
              <a:custGeom>
                <a:avLst/>
                <a:gdLst>
                  <a:gd name="f0" fmla="val w"/>
                  <a:gd name="f1" fmla="val h"/>
                  <a:gd name="f2" fmla="val 0"/>
                  <a:gd name="f3" fmla="val 5772"/>
                  <a:gd name="f4" fmla="val 656"/>
                  <a:gd name="f5" fmla="val 6"/>
                  <a:gd name="f6" fmla="val 2"/>
                  <a:gd name="f7" fmla="val 2542"/>
                  <a:gd name="f8" fmla="val 2746"/>
                  <a:gd name="f9" fmla="val 101"/>
                  <a:gd name="f10" fmla="val 3828"/>
                  <a:gd name="f11" fmla="val 367"/>
                  <a:gd name="f12" fmla="val 4374"/>
                  <a:gd name="f13" fmla="val 4920"/>
                  <a:gd name="f14" fmla="val 5526"/>
                  <a:gd name="f15" fmla="val 152"/>
                  <a:gd name="f16" fmla="val 5766"/>
                  <a:gd name="f17" fmla="val 55"/>
                  <a:gd name="f18" fmla="val 213"/>
                  <a:gd name="f19" fmla="val 5670"/>
                  <a:gd name="f20" fmla="val 257"/>
                  <a:gd name="f21" fmla="val 5016"/>
                  <a:gd name="f22" fmla="val 441"/>
                  <a:gd name="f23" fmla="val 4302"/>
                  <a:gd name="f24" fmla="val 439"/>
                  <a:gd name="f25" fmla="val 3588"/>
                  <a:gd name="f26" fmla="val 437"/>
                  <a:gd name="f27" fmla="val 2205"/>
                  <a:gd name="f28" fmla="val 165"/>
                  <a:gd name="f29" fmla="val 1488"/>
                  <a:gd name="f30" fmla="val 201"/>
                  <a:gd name="f31" fmla="val 750"/>
                  <a:gd name="f32" fmla="val 209"/>
                  <a:gd name="f33" fmla="val 270"/>
                  <a:gd name="f34" fmla="val 482"/>
                  <a:gd name="f35" fmla="*/ f0 1 5772"/>
                  <a:gd name="f36" fmla="*/ f1 1 656"/>
                  <a:gd name="f37" fmla="val f2"/>
                  <a:gd name="f38" fmla="val f3"/>
                  <a:gd name="f39" fmla="val f4"/>
                  <a:gd name="f40" fmla="+- f39 0 f37"/>
                  <a:gd name="f41" fmla="+- f38 0 f37"/>
                  <a:gd name="f42" fmla="*/ f41 1 5772"/>
                  <a:gd name="f43" fmla="*/ f40 1 656"/>
                  <a:gd name="f44" fmla="*/ f37 1 f42"/>
                  <a:gd name="f45" fmla="*/ f38 1 f42"/>
                  <a:gd name="f46" fmla="*/ f37 1 f43"/>
                  <a:gd name="f47" fmla="*/ f39 1 f43"/>
                  <a:gd name="f48" fmla="*/ f44 f35 1"/>
                  <a:gd name="f49" fmla="*/ f45 f35 1"/>
                  <a:gd name="f50" fmla="*/ f47 f36 1"/>
                  <a:gd name="f51" fmla="*/ f46 f36 1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</a:cxnLst>
                <a:rect l="f48" t="f51" r="f49" b="f50"/>
                <a:pathLst>
                  <a:path w="5772" h="656">
                    <a:moveTo>
                      <a:pt x="f5" y="f6"/>
                    </a:moveTo>
                    <a:lnTo>
                      <a:pt x="f7" y="f2"/>
                    </a:lnTo>
                    <a:cubicBezTo>
                      <a:pt x="f8" y="f9"/>
                      <a:pt x="f10" y="f11"/>
                      <a:pt x="f12" y="f11"/>
                    </a:cubicBezTo>
                    <a:cubicBezTo>
                      <a:pt x="f13" y="f11"/>
                      <a:pt x="f14" y="f15"/>
                      <a:pt x="f16" y="f17"/>
                    </a:cubicBezTo>
                    <a:lnTo>
                      <a:pt x="f3" y="f18"/>
                    </a:lnTo>
                    <a:cubicBezTo>
                      <a:pt x="f19" y="f20"/>
                      <a:pt x="f21" y="f22"/>
                      <a:pt x="f23" y="f24"/>
                    </a:cubicBezTo>
                    <a:cubicBezTo>
                      <a:pt x="f25" y="f26"/>
                      <a:pt x="f27" y="f28"/>
                      <a:pt x="f29" y="f30"/>
                    </a:cubicBezTo>
                    <a:cubicBezTo>
                      <a:pt x="f31" y="f32"/>
                      <a:pt x="f33" y="f34"/>
                      <a:pt x="f2" y="f4"/>
                    </a:cubicBezTo>
                    <a:lnTo>
                      <a:pt x="f5" y="f6"/>
                    </a:lnTo>
                    <a:close/>
                  </a:path>
                </a:pathLst>
              </a:custGeom>
              <a:gradFill>
                <a:gsLst>
                  <a:gs pos="0">
                    <a:srgbClr val="668F1B">
                      <a:alpha val="44313"/>
                    </a:srgbClr>
                  </a:gs>
                  <a:gs pos="100000">
                    <a:srgbClr val="CAE00E">
                      <a:alpha val="54509"/>
                    </a:srgbClr>
                  </a:gs>
                </a:gsLst>
                <a:lin ang="5400000"/>
              </a:gradFill>
              <a:ln cap="flat">
                <a:noFill/>
                <a:prstDash val="solid"/>
              </a:ln>
            </p:spPr>
            <p:txBody>
              <a:bodyPr vert="horz" wrap="square" lIns="91421" tIns="45701" rIns="91421" bIns="45701" anchor="t" anchorCtr="0" compatLnSpc="1">
                <a:noAutofit/>
              </a:bodyPr>
              <a:lstStyle/>
              <a:p>
                <a:pPr marL="0" marR="0" lvl="0" indent="0" algn="l" defTabSz="914400" rtl="0" fontAlgn="auto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endParaRPr lang="zh-TW" altLang="en-US" sz="1800" b="0" i="0" u="none" strike="noStrike" kern="0" cap="none" spc="0" baseline="0">
                  <a:solidFill>
                    <a:srgbClr val="000000"/>
                  </a:solidFill>
                  <a:uFillTx/>
                  <a:latin typeface="MingLiu"/>
                  <a:ea typeface="MingLiu"/>
                  <a:cs typeface="MingLiu"/>
                </a:endParaRPr>
              </a:p>
            </p:txBody>
          </p:sp>
          <p:sp>
            <p:nvSpPr>
              <p:cNvPr id="6" name="Google Shape;106;p58">
                <a:extLst>
                  <a:ext uri="{FF2B5EF4-FFF2-40B4-BE49-F238E27FC236}">
                    <a16:creationId xmlns:a16="http://schemas.microsoft.com/office/drawing/2014/main" id="{F2B29CE4-F72B-4976-B862-7DEF4F977483}"/>
                  </a:ext>
                </a:extLst>
              </p:cNvPr>
              <p:cNvSpPr/>
              <p:nvPr/>
            </p:nvSpPr>
            <p:spPr>
              <a:xfrm>
                <a:off x="5838325" y="-7141"/>
                <a:ext cx="6349995" cy="638178"/>
              </a:xfrm>
              <a:custGeom>
                <a:avLst/>
                <a:gdLst>
                  <a:gd name="f0" fmla="val w"/>
                  <a:gd name="f1" fmla="val h"/>
                  <a:gd name="f2" fmla="val 0"/>
                  <a:gd name="f3" fmla="val 3000"/>
                  <a:gd name="f4" fmla="val 595"/>
                  <a:gd name="f5" fmla="val 174"/>
                  <a:gd name="f6" fmla="val 102"/>
                  <a:gd name="f7" fmla="val 1168"/>
                  <a:gd name="f8" fmla="val 533"/>
                  <a:gd name="f9" fmla="val 1668"/>
                  <a:gd name="f10" fmla="val 564"/>
                  <a:gd name="f11" fmla="val 2168"/>
                  <a:gd name="f12" fmla="val 2778"/>
                  <a:gd name="f13" fmla="val 279"/>
                  <a:gd name="f14" fmla="val 186"/>
                  <a:gd name="f15" fmla="val 6"/>
                  <a:gd name="f16" fmla="*/ f0 1 3000"/>
                  <a:gd name="f17" fmla="*/ f1 1 595"/>
                  <a:gd name="f18" fmla="val f2"/>
                  <a:gd name="f19" fmla="val f3"/>
                  <a:gd name="f20" fmla="val f4"/>
                  <a:gd name="f21" fmla="+- f20 0 f18"/>
                  <a:gd name="f22" fmla="+- f19 0 f18"/>
                  <a:gd name="f23" fmla="*/ f22 1 3000"/>
                  <a:gd name="f24" fmla="*/ f21 1 595"/>
                  <a:gd name="f25" fmla="*/ f18 1 f23"/>
                  <a:gd name="f26" fmla="*/ f19 1 f23"/>
                  <a:gd name="f27" fmla="*/ f18 1 f24"/>
                  <a:gd name="f28" fmla="*/ f20 1 f24"/>
                  <a:gd name="f29" fmla="*/ f25 f16 1"/>
                  <a:gd name="f30" fmla="*/ f26 f16 1"/>
                  <a:gd name="f31" fmla="*/ f28 f17 1"/>
                  <a:gd name="f32" fmla="*/ f27 f17 1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</a:cxnLst>
                <a:rect l="f29" t="f32" r="f30" b="f31"/>
                <a:pathLst>
                  <a:path w="3000" h="595">
                    <a:moveTo>
                      <a:pt x="f2" y="f2"/>
                    </a:moveTo>
                    <a:cubicBezTo>
                      <a:pt x="f5" y="f6"/>
                      <a:pt x="f7" y="f8"/>
                      <a:pt x="f9" y="f10"/>
                    </a:cubicBezTo>
                    <a:cubicBezTo>
                      <a:pt x="f11" y="f4"/>
                      <a:pt x="f12" y="f13"/>
                      <a:pt x="f3" y="f14"/>
                    </a:cubicBezTo>
                    <a:lnTo>
                      <a:pt x="f3" y="f15"/>
                    </a:lnTo>
                    <a:lnTo>
                      <a:pt x="f2" y="f2"/>
                    </a:lnTo>
                    <a:close/>
                  </a:path>
                </a:pathLst>
              </a:custGeom>
              <a:gradFill>
                <a:gsLst>
                  <a:gs pos="0">
                    <a:srgbClr val="99A719">
                      <a:alpha val="29411"/>
                    </a:srgbClr>
                  </a:gs>
                  <a:gs pos="100000">
                    <a:srgbClr val="80B814">
                      <a:alpha val="44313"/>
                    </a:srgbClr>
                  </a:gs>
                </a:gsLst>
                <a:lin ang="5400000"/>
              </a:gradFill>
              <a:ln cap="flat">
                <a:noFill/>
                <a:prstDash val="solid"/>
              </a:ln>
            </p:spPr>
            <p:txBody>
              <a:bodyPr vert="horz" wrap="square" lIns="91421" tIns="45701" rIns="91421" bIns="45701" anchor="t" anchorCtr="0" compatLnSpc="1">
                <a:noAutofit/>
              </a:bodyPr>
              <a:lstStyle/>
              <a:p>
                <a:pPr marL="0" marR="0" lvl="0" indent="0" algn="l" defTabSz="914400" rtl="0" fontAlgn="auto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endParaRPr lang="zh-TW" altLang="en-US" sz="1800" b="0" i="0" u="none" strike="noStrike" kern="0" cap="none" spc="0" baseline="0">
                  <a:solidFill>
                    <a:srgbClr val="000000"/>
                  </a:solidFill>
                  <a:uFillTx/>
                  <a:latin typeface="MingLiu"/>
                  <a:ea typeface="MingLiu"/>
                  <a:cs typeface="MingLiu"/>
                </a:endParaRPr>
              </a:p>
            </p:txBody>
          </p:sp>
          <p:grpSp>
            <p:nvGrpSpPr>
              <p:cNvPr id="7" name="Google Shape;107;p58">
                <a:extLst>
                  <a:ext uri="{FF2B5EF4-FFF2-40B4-BE49-F238E27FC236}">
                    <a16:creationId xmlns:a16="http://schemas.microsoft.com/office/drawing/2014/main" id="{3C08AE85-5D7E-4B76-A9C9-DC3020472616}"/>
                  </a:ext>
                </a:extLst>
              </p:cNvPr>
              <p:cNvGrpSpPr/>
              <p:nvPr/>
            </p:nvGrpSpPr>
            <p:grpSpPr>
              <a:xfrm>
                <a:off x="-29033" y="202412"/>
                <a:ext cx="12240735" cy="649224"/>
                <a:chOff x="-29033" y="202412"/>
                <a:chExt cx="12240735" cy="649224"/>
              </a:xfrm>
            </p:grpSpPr>
            <p:sp>
              <p:nvSpPr>
                <p:cNvPr id="8" name="Google Shape;108;p58">
                  <a:extLst>
                    <a:ext uri="{FF2B5EF4-FFF2-40B4-BE49-F238E27FC236}">
                      <a16:creationId xmlns:a16="http://schemas.microsoft.com/office/drawing/2014/main" id="{A9E03B39-DFDC-4EC7-8C59-1181A0D793C3}"/>
                    </a:ext>
                  </a:extLst>
                </p:cNvPr>
                <p:cNvSpPr/>
                <p:nvPr/>
              </p:nvSpPr>
              <p:spPr>
                <a:xfrm rot="21435692">
                  <a:off x="-29033" y="202412"/>
                  <a:ext cx="12217398" cy="649224"/>
                </a:xfrm>
                <a:custGeom>
                  <a:avLst/>
                  <a:gdLst>
                    <a:gd name="f0" fmla="val w"/>
                    <a:gd name="f1" fmla="val h"/>
                    <a:gd name="f2" fmla="val 0"/>
                    <a:gd name="f3" fmla="val 5772"/>
                    <a:gd name="f4" fmla="val 1055"/>
                    <a:gd name="f5" fmla="val 966"/>
                    <a:gd name="f6" fmla="val 282"/>
                    <a:gd name="f7" fmla="val 738"/>
                    <a:gd name="f8" fmla="val 923"/>
                    <a:gd name="f9" fmla="val 275"/>
                    <a:gd name="f10" fmla="val 1608"/>
                    <a:gd name="f11" fmla="val 2293"/>
                    <a:gd name="f12" fmla="val 289"/>
                    <a:gd name="f13" fmla="val 3416"/>
                    <a:gd name="f14" fmla="val 4110"/>
                    <a:gd name="f15" fmla="val 1008"/>
                    <a:gd name="f16" fmla="val 4804"/>
                    <a:gd name="f17" fmla="val 961"/>
                    <a:gd name="f18" fmla="val 5426"/>
                    <a:gd name="f19" fmla="val 210"/>
                    <a:gd name="f20" fmla="*/ f0 1 5772"/>
                    <a:gd name="f21" fmla="*/ f1 1 1055"/>
                    <a:gd name="f22" fmla="val f2"/>
                    <a:gd name="f23" fmla="val f3"/>
                    <a:gd name="f24" fmla="val f4"/>
                    <a:gd name="f25" fmla="+- f24 0 f22"/>
                    <a:gd name="f26" fmla="+- f23 0 f22"/>
                    <a:gd name="f27" fmla="*/ f26 1 5772"/>
                    <a:gd name="f28" fmla="*/ f25 1 1055"/>
                    <a:gd name="f29" fmla="*/ f22 1 f27"/>
                    <a:gd name="f30" fmla="*/ f23 1 f27"/>
                    <a:gd name="f31" fmla="*/ f22 1 f28"/>
                    <a:gd name="f32" fmla="*/ f24 1 f28"/>
                    <a:gd name="f33" fmla="*/ f29 f20 1"/>
                    <a:gd name="f34" fmla="*/ f30 f20 1"/>
                    <a:gd name="f35" fmla="*/ f32 f21 1"/>
                    <a:gd name="f36" fmla="*/ f31 f21 1"/>
                  </a:gdLst>
                  <a:ahLst/>
                  <a:cxnLst>
                    <a:cxn ang="3cd4">
                      <a:pos x="hc" y="t"/>
                    </a:cxn>
                    <a:cxn ang="0">
                      <a:pos x="r" y="vc"/>
                    </a:cxn>
                    <a:cxn ang="cd4">
                      <a:pos x="hc" y="b"/>
                    </a:cxn>
                    <a:cxn ang="cd2">
                      <a:pos x="l" y="vc"/>
                    </a:cxn>
                  </a:cxnLst>
                  <a:rect l="f33" t="f36" r="f34" b="f35"/>
                  <a:pathLst>
                    <a:path w="5772" h="1055">
                      <a:moveTo>
                        <a:pt x="f2" y="f5"/>
                      </a:moveTo>
                      <a:cubicBezTo>
                        <a:pt x="f6" y="f7"/>
                        <a:pt x="f8" y="f9"/>
                        <a:pt x="f10" y="f6"/>
                      </a:cubicBezTo>
                      <a:cubicBezTo>
                        <a:pt x="f11" y="f12"/>
                        <a:pt x="f13" y="f4"/>
                        <a:pt x="f14" y="f15"/>
                      </a:cubicBezTo>
                      <a:cubicBezTo>
                        <a:pt x="f16" y="f17"/>
                        <a:pt x="f18" y="f19"/>
                        <a:pt x="f3" y="f2"/>
                      </a:cubicBezTo>
                    </a:path>
                  </a:pathLst>
                </a:custGeom>
                <a:noFill/>
                <a:ln w="10771" cap="flat">
                  <a:solidFill>
                    <a:srgbClr val="A8B532"/>
                  </a:solidFill>
                  <a:prstDash val="solid"/>
                  <a:round/>
                </a:ln>
              </p:spPr>
              <p:txBody>
                <a:bodyPr vert="horz" wrap="square" lIns="91421" tIns="45701" rIns="91421" bIns="45701" anchor="t" anchorCtr="0" compatLnSpc="1">
                  <a:noAutofit/>
                </a:bodyPr>
                <a:lstStyle/>
                <a:p>
                  <a:pPr marL="0" marR="0" lvl="0" indent="0" algn="l" defTabSz="914400" rtl="0" fontAlgn="auto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tabLst/>
                    <a:defRPr sz="1800" b="0" i="0" u="none" strike="noStrike" kern="0" cap="none" spc="0" baseline="0">
                      <a:solidFill>
                        <a:srgbClr val="000000"/>
                      </a:solidFill>
                      <a:uFillTx/>
                    </a:defRPr>
                  </a:pPr>
                  <a:endParaRPr lang="zh-TW" altLang="en-US" sz="1800" b="0" i="0" u="none" strike="noStrike" kern="0" cap="none" spc="0" baseline="0">
                    <a:solidFill>
                      <a:srgbClr val="000000"/>
                    </a:solidFill>
                    <a:uFillTx/>
                    <a:latin typeface="MingLiu"/>
                    <a:ea typeface="MingLiu"/>
                    <a:cs typeface="MingLiu"/>
                  </a:endParaRPr>
                </a:p>
              </p:txBody>
            </p:sp>
            <p:sp>
              <p:nvSpPr>
                <p:cNvPr id="9" name="Google Shape;109;p58">
                  <a:extLst>
                    <a:ext uri="{FF2B5EF4-FFF2-40B4-BE49-F238E27FC236}">
                      <a16:creationId xmlns:a16="http://schemas.microsoft.com/office/drawing/2014/main" id="{A085FFB5-5987-4976-BBE3-2491280EF552}"/>
                    </a:ext>
                  </a:extLst>
                </p:cNvPr>
                <p:cNvSpPr/>
                <p:nvPr/>
              </p:nvSpPr>
              <p:spPr>
                <a:xfrm rot="21435692">
                  <a:off x="-22713" y="275865"/>
                  <a:ext cx="12234415" cy="530352"/>
                </a:xfrm>
                <a:custGeom>
                  <a:avLst/>
                  <a:gdLst>
                    <a:gd name="f0" fmla="val w"/>
                    <a:gd name="f1" fmla="val h"/>
                    <a:gd name="f2" fmla="val 0"/>
                    <a:gd name="f3" fmla="val 5766"/>
                    <a:gd name="f4" fmla="val 854"/>
                    <a:gd name="f5" fmla="val 732"/>
                    <a:gd name="f6" fmla="val 273"/>
                    <a:gd name="f7" fmla="val 647"/>
                    <a:gd name="f8" fmla="val 951"/>
                    <a:gd name="f9" fmla="val 214"/>
                    <a:gd name="f10" fmla="val 1638"/>
                    <a:gd name="f11" fmla="val 228"/>
                    <a:gd name="f12" fmla="val 2325"/>
                    <a:gd name="f13" fmla="val 242"/>
                    <a:gd name="f14" fmla="val 3434"/>
                    <a:gd name="f15" fmla="val 4122"/>
                    <a:gd name="f16" fmla="val 816"/>
                    <a:gd name="f17" fmla="val 4810"/>
                    <a:gd name="f18" fmla="val 778"/>
                    <a:gd name="f19" fmla="val 5424"/>
                    <a:gd name="f20" fmla="val 170"/>
                    <a:gd name="f21" fmla="*/ f0 1 5766"/>
                    <a:gd name="f22" fmla="*/ f1 1 854"/>
                    <a:gd name="f23" fmla="val f2"/>
                    <a:gd name="f24" fmla="val f3"/>
                    <a:gd name="f25" fmla="val f4"/>
                    <a:gd name="f26" fmla="+- f25 0 f23"/>
                    <a:gd name="f27" fmla="+- f24 0 f23"/>
                    <a:gd name="f28" fmla="*/ f27 1 5766"/>
                    <a:gd name="f29" fmla="*/ f26 1 854"/>
                    <a:gd name="f30" fmla="*/ f23 1 f28"/>
                    <a:gd name="f31" fmla="*/ f24 1 f28"/>
                    <a:gd name="f32" fmla="*/ f23 1 f29"/>
                    <a:gd name="f33" fmla="*/ f25 1 f29"/>
                    <a:gd name="f34" fmla="*/ f30 f21 1"/>
                    <a:gd name="f35" fmla="*/ f31 f21 1"/>
                    <a:gd name="f36" fmla="*/ f33 f22 1"/>
                    <a:gd name="f37" fmla="*/ f32 f22 1"/>
                  </a:gdLst>
                  <a:ahLst/>
                  <a:cxnLst>
                    <a:cxn ang="3cd4">
                      <a:pos x="hc" y="t"/>
                    </a:cxn>
                    <a:cxn ang="0">
                      <a:pos x="r" y="vc"/>
                    </a:cxn>
                    <a:cxn ang="cd4">
                      <a:pos x="hc" y="b"/>
                    </a:cxn>
                    <a:cxn ang="cd2">
                      <a:pos x="l" y="vc"/>
                    </a:cxn>
                  </a:cxnLst>
                  <a:rect l="f34" t="f37" r="f35" b="f36"/>
                  <a:pathLst>
                    <a:path w="5766" h="854">
                      <a:moveTo>
                        <a:pt x="f2" y="f5"/>
                      </a:moveTo>
                      <a:cubicBezTo>
                        <a:pt x="f6" y="f7"/>
                        <a:pt x="f8" y="f9"/>
                        <a:pt x="f10" y="f11"/>
                      </a:cubicBezTo>
                      <a:cubicBezTo>
                        <a:pt x="f12" y="f13"/>
                        <a:pt x="f14" y="f4"/>
                        <a:pt x="f15" y="f16"/>
                      </a:cubicBezTo>
                      <a:cubicBezTo>
                        <a:pt x="f17" y="f18"/>
                        <a:pt x="f19" y="f20"/>
                        <a:pt x="f3" y="f2"/>
                      </a:cubicBezTo>
                    </a:path>
                  </a:pathLst>
                </a:custGeom>
                <a:noFill/>
                <a:ln w="9528" cap="flat">
                  <a:solidFill>
                    <a:srgbClr val="029676"/>
                  </a:solidFill>
                  <a:prstDash val="solid"/>
                  <a:round/>
                </a:ln>
              </p:spPr>
              <p:txBody>
                <a:bodyPr vert="horz" wrap="square" lIns="91421" tIns="45701" rIns="91421" bIns="45701" anchor="t" anchorCtr="0" compatLnSpc="1">
                  <a:noAutofit/>
                </a:bodyPr>
                <a:lstStyle/>
                <a:p>
                  <a:pPr marL="0" marR="0" lvl="0" indent="0" algn="l" defTabSz="914400" rtl="0" fontAlgn="auto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tabLst/>
                    <a:defRPr sz="1800" b="0" i="0" u="none" strike="noStrike" kern="0" cap="none" spc="0" baseline="0">
                      <a:solidFill>
                        <a:srgbClr val="000000"/>
                      </a:solidFill>
                      <a:uFillTx/>
                    </a:defRPr>
                  </a:pPr>
                  <a:endParaRPr lang="zh-TW" altLang="en-US" sz="1800" b="0" i="0" u="none" strike="noStrike" kern="0" cap="none" spc="0" baseline="0">
                    <a:solidFill>
                      <a:srgbClr val="000000"/>
                    </a:solidFill>
                    <a:uFillTx/>
                    <a:latin typeface="MingLiu"/>
                    <a:ea typeface="MingLiu"/>
                    <a:cs typeface="MingLiu"/>
                  </a:endParaRPr>
                </a:p>
              </p:txBody>
            </p:sp>
          </p:grpSp>
        </p:grpSp>
      </p:grpSp>
      <p:sp>
        <p:nvSpPr>
          <p:cNvPr id="10" name="Google Shape;110;p58">
            <a:extLst>
              <a:ext uri="{FF2B5EF4-FFF2-40B4-BE49-F238E27FC236}">
                <a16:creationId xmlns:a16="http://schemas.microsoft.com/office/drawing/2014/main" id="{2CC739E2-D23B-4FB8-9FFF-0304D385D37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09603" y="70408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45701" rIns="0" bIns="0" anchor="b" anchorCtr="0" compatLnSpc="1">
            <a:normAutofit/>
          </a:bodyPr>
          <a:lstStyle/>
          <a:p>
            <a:pPr lvl="0"/>
            <a:endParaRPr lang="zh-TW" altLang="en-US"/>
          </a:p>
        </p:txBody>
      </p:sp>
      <p:sp>
        <p:nvSpPr>
          <p:cNvPr id="11" name="Google Shape;111;p58">
            <a:extLst>
              <a:ext uri="{FF2B5EF4-FFF2-40B4-BE49-F238E27FC236}">
                <a16:creationId xmlns:a16="http://schemas.microsoft.com/office/drawing/2014/main" id="{DAE5AFD8-0C49-4E4A-AA55-E405ADAEC3C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09603" y="1935483"/>
            <a:ext cx="10972800" cy="438912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21" tIns="45701" rIns="91421" bIns="45701" anchor="t" anchorCtr="0" compatLnSpc="1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12" name="Google Shape;112;p58">
            <a:extLst>
              <a:ext uri="{FF2B5EF4-FFF2-40B4-BE49-F238E27FC236}">
                <a16:creationId xmlns:a16="http://schemas.microsoft.com/office/drawing/2014/main" id="{55A4E46E-39EB-432D-A2E9-9606C9AEB3BD}"/>
              </a:ext>
            </a:extLst>
          </p:cNvPr>
          <p:cNvSpPr txBox="1">
            <a:spLocks noGrp="1"/>
          </p:cNvSpPr>
          <p:nvPr>
            <p:ph type="dt" sz="half" idx="2"/>
          </p:nvPr>
        </p:nvSpPr>
        <p:spPr>
          <a:xfrm>
            <a:off x="609603" y="6356351"/>
            <a:ext cx="2844798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zh-TW" altLang="en-US" sz="1100" b="0" i="0" u="none" strike="noStrike" kern="0" cap="none" spc="0" baseline="0">
                <a:solidFill>
                  <a:srgbClr val="000000"/>
                </a:solidFill>
                <a:uFillTx/>
                <a:latin typeface="MingLiu"/>
                <a:ea typeface="MingLiu"/>
                <a:cs typeface="MingLiu"/>
              </a:defRPr>
            </a:lvl1pPr>
          </a:lstStyle>
          <a:p>
            <a:pPr lvl="0"/>
            <a:endParaRPr lang="zh-TW" altLang="en-US"/>
          </a:p>
        </p:txBody>
      </p:sp>
      <p:sp>
        <p:nvSpPr>
          <p:cNvPr id="13" name="Google Shape;113;p58">
            <a:extLst>
              <a:ext uri="{FF2B5EF4-FFF2-40B4-BE49-F238E27FC236}">
                <a16:creationId xmlns:a16="http://schemas.microsoft.com/office/drawing/2014/main" id="{6435484B-2C89-4A9C-8FAC-AC651131C725}"/>
              </a:ext>
            </a:extLst>
          </p:cNvPr>
          <p:cNvSpPr txBox="1">
            <a:spLocks noGrp="1"/>
          </p:cNvSpPr>
          <p:nvPr>
            <p:ph type="ftr" sz="quarter" idx="3"/>
          </p:nvPr>
        </p:nvSpPr>
        <p:spPr>
          <a:xfrm>
            <a:off x="3556001" y="6356351"/>
            <a:ext cx="4470401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zh-TW" altLang="en-US" sz="1100" b="0" i="0" u="none" strike="noStrike" kern="0" cap="none" spc="0" baseline="0">
                <a:solidFill>
                  <a:srgbClr val="000000"/>
                </a:solidFill>
                <a:uFillTx/>
                <a:latin typeface="MingLiu"/>
                <a:ea typeface="MingLiu"/>
                <a:cs typeface="MingLiu"/>
              </a:defRPr>
            </a:lvl1pPr>
          </a:lstStyle>
          <a:p>
            <a:pPr lvl="0"/>
            <a:endParaRPr lang="zh-TW" altLang="en-US"/>
          </a:p>
        </p:txBody>
      </p:sp>
      <p:sp>
        <p:nvSpPr>
          <p:cNvPr id="14" name="Google Shape;114;p58">
            <a:extLst>
              <a:ext uri="{FF2B5EF4-FFF2-40B4-BE49-F238E27FC236}">
                <a16:creationId xmlns:a16="http://schemas.microsoft.com/office/drawing/2014/main" id="{CD91E561-C472-4D8B-A483-FE40A4CB6706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10566404" y="6356351"/>
            <a:ext cx="1015998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altLang="zh-TW" sz="1100" b="0" i="0" u="none" strike="noStrike" kern="0" cap="none" spc="0" baseline="0">
                <a:solidFill>
                  <a:srgbClr val="000000"/>
                </a:solidFill>
                <a:uFillTx/>
                <a:latin typeface="MingLiu"/>
                <a:ea typeface="MingLiu"/>
                <a:cs typeface="MingLiu"/>
              </a:defRPr>
            </a:lvl1pPr>
          </a:lstStyle>
          <a:p>
            <a:pPr lvl="0"/>
            <a:fld id="{BD8E3657-E490-4046-AB86-5F97849BD888}" type="slidenum"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med">
    <p:fade/>
  </p:transition>
  <p:txStyles>
    <p:titleStyle>
      <a:lvl1pPr marL="0" marR="0" lvl="0" indent="0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None/>
        <a:tabLst/>
        <a:defRPr lang="zh-TW" altLang="en-US" sz="5000" b="0" i="0" u="none" strike="noStrike" kern="0" cap="none" spc="0" baseline="0">
          <a:solidFill>
            <a:srgbClr val="455F51"/>
          </a:solidFill>
          <a:uFillTx/>
          <a:latin typeface="Microsoft JhengHei"/>
          <a:ea typeface="Microsoft JhengHei"/>
          <a:cs typeface="Microsoft JhengHei"/>
        </a:defRPr>
      </a:lvl1pPr>
    </p:titleStyle>
    <p:bodyStyle>
      <a:lvl1pPr marL="457200" marR="0" lvl="0" indent="-385447" algn="l" defTabSz="914400" rtl="0" fontAlgn="auto" hangingPunct="1">
        <a:lnSpc>
          <a:spcPct val="100000"/>
        </a:lnSpc>
        <a:spcBef>
          <a:spcPts val="520"/>
        </a:spcBef>
        <a:spcAft>
          <a:spcPts val="0"/>
        </a:spcAft>
        <a:buClr>
          <a:srgbClr val="626A19"/>
        </a:buClr>
        <a:buSzPts val="2470"/>
        <a:buFont typeface="Noto Sans Symbols"/>
        <a:buChar char="⚫"/>
        <a:tabLst/>
        <a:defRPr lang="zh-TW" altLang="en-US" sz="2600" b="0" i="0" u="none" strike="noStrike" kern="0" cap="none" spc="0" baseline="0">
          <a:solidFill>
            <a:srgbClr val="000000"/>
          </a:solidFill>
          <a:uFillTx/>
          <a:latin typeface="MingLiu"/>
          <a:ea typeface="MingLiu"/>
          <a:cs typeface="MingLiu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3">
            <a:alphaModFix/>
          </a:blip>
          <a:tile sx="64991" sy="64991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oogle Shape;194;p60">
            <a:extLst>
              <a:ext uri="{FF2B5EF4-FFF2-40B4-BE49-F238E27FC236}">
                <a16:creationId xmlns:a16="http://schemas.microsoft.com/office/drawing/2014/main" id="{16680DFB-D7C6-45DD-8FC9-292A0327327B}"/>
              </a:ext>
            </a:extLst>
          </p:cNvPr>
          <p:cNvGrpSpPr/>
          <p:nvPr/>
        </p:nvGrpSpPr>
        <p:grpSpPr>
          <a:xfrm>
            <a:off x="-29033" y="-7141"/>
            <a:ext cx="12240735" cy="6879652"/>
            <a:chOff x="-29033" y="-7141"/>
            <a:chExt cx="12240735" cy="6879652"/>
          </a:xfrm>
        </p:grpSpPr>
        <p:sp>
          <p:nvSpPr>
            <p:cNvPr id="3" name="Google Shape;195;p60">
              <a:extLst>
                <a:ext uri="{FF2B5EF4-FFF2-40B4-BE49-F238E27FC236}">
                  <a16:creationId xmlns:a16="http://schemas.microsoft.com/office/drawing/2014/main" id="{F696ED4B-B79E-42C0-8D49-A3CE943ED6E5}"/>
                </a:ext>
              </a:extLst>
            </p:cNvPr>
            <p:cNvSpPr/>
            <p:nvPr/>
          </p:nvSpPr>
          <p:spPr>
            <a:xfrm>
              <a:off x="2606" y="14511"/>
              <a:ext cx="12188952" cy="6858000"/>
            </a:xfrm>
            <a:prstGeom prst="rect">
              <a:avLst/>
            </a:prstGeom>
            <a:solidFill>
              <a:srgbClr val="FFFFFF"/>
            </a:solidFill>
            <a:ln cap="flat">
              <a:noFill/>
              <a:prstDash val="solid"/>
            </a:ln>
          </p:spPr>
          <p:txBody>
            <a:bodyPr vert="horz" wrap="square" lIns="91421" tIns="45701" rIns="91421" bIns="45701" anchor="ctr" anchorCtr="1" compatLnSpc="1">
              <a:noAutofit/>
            </a:bodyPr>
            <a:lstStyle/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zh-TW" altLang="en-US" sz="1800" b="0" i="0" u="none" strike="noStrike" kern="0" cap="none" spc="0" baseline="0">
                <a:solidFill>
                  <a:srgbClr val="FFFFFF"/>
                </a:solidFill>
                <a:uFillTx/>
                <a:latin typeface="MingLiu"/>
                <a:ea typeface="MingLiu"/>
                <a:cs typeface="MingLiu"/>
              </a:endParaRPr>
            </a:p>
          </p:txBody>
        </p:sp>
        <p:grpSp>
          <p:nvGrpSpPr>
            <p:cNvPr id="4" name="Google Shape;196;p60">
              <a:extLst>
                <a:ext uri="{FF2B5EF4-FFF2-40B4-BE49-F238E27FC236}">
                  <a16:creationId xmlns:a16="http://schemas.microsoft.com/office/drawing/2014/main" id="{54CF8297-CA35-46CF-A460-B957A0A25356}"/>
                </a:ext>
              </a:extLst>
            </p:cNvPr>
            <p:cNvGrpSpPr/>
            <p:nvPr/>
          </p:nvGrpSpPr>
          <p:grpSpPr>
            <a:xfrm>
              <a:off x="-29033" y="-7141"/>
              <a:ext cx="12240735" cy="1041401"/>
              <a:chOff x="-29033" y="-7141"/>
              <a:chExt cx="12240735" cy="1041401"/>
            </a:xfrm>
          </p:grpSpPr>
          <p:sp>
            <p:nvSpPr>
              <p:cNvPr id="5" name="Google Shape;197;p60">
                <a:extLst>
                  <a:ext uri="{FF2B5EF4-FFF2-40B4-BE49-F238E27FC236}">
                    <a16:creationId xmlns:a16="http://schemas.microsoft.com/office/drawing/2014/main" id="{D1E4EE26-0E32-442C-921F-F1650A8DD918}"/>
                  </a:ext>
                </a:extLst>
              </p:cNvPr>
              <p:cNvSpPr/>
              <p:nvPr/>
            </p:nvSpPr>
            <p:spPr>
              <a:xfrm>
                <a:off x="-16367" y="-7141"/>
                <a:ext cx="12217398" cy="1041401"/>
              </a:xfrm>
              <a:custGeom>
                <a:avLst/>
                <a:gdLst>
                  <a:gd name="f0" fmla="val w"/>
                  <a:gd name="f1" fmla="val h"/>
                  <a:gd name="f2" fmla="val 0"/>
                  <a:gd name="f3" fmla="val 5772"/>
                  <a:gd name="f4" fmla="val 656"/>
                  <a:gd name="f5" fmla="val 6"/>
                  <a:gd name="f6" fmla="val 2"/>
                  <a:gd name="f7" fmla="val 2542"/>
                  <a:gd name="f8" fmla="val 2746"/>
                  <a:gd name="f9" fmla="val 101"/>
                  <a:gd name="f10" fmla="val 3828"/>
                  <a:gd name="f11" fmla="val 367"/>
                  <a:gd name="f12" fmla="val 4374"/>
                  <a:gd name="f13" fmla="val 4920"/>
                  <a:gd name="f14" fmla="val 5526"/>
                  <a:gd name="f15" fmla="val 152"/>
                  <a:gd name="f16" fmla="val 5766"/>
                  <a:gd name="f17" fmla="val 55"/>
                  <a:gd name="f18" fmla="val 213"/>
                  <a:gd name="f19" fmla="val 5670"/>
                  <a:gd name="f20" fmla="val 257"/>
                  <a:gd name="f21" fmla="val 5016"/>
                  <a:gd name="f22" fmla="val 441"/>
                  <a:gd name="f23" fmla="val 4302"/>
                  <a:gd name="f24" fmla="val 439"/>
                  <a:gd name="f25" fmla="val 3588"/>
                  <a:gd name="f26" fmla="val 437"/>
                  <a:gd name="f27" fmla="val 2205"/>
                  <a:gd name="f28" fmla="val 165"/>
                  <a:gd name="f29" fmla="val 1488"/>
                  <a:gd name="f30" fmla="val 201"/>
                  <a:gd name="f31" fmla="val 750"/>
                  <a:gd name="f32" fmla="val 209"/>
                  <a:gd name="f33" fmla="val 270"/>
                  <a:gd name="f34" fmla="val 482"/>
                  <a:gd name="f35" fmla="*/ f0 1 5772"/>
                  <a:gd name="f36" fmla="*/ f1 1 656"/>
                  <a:gd name="f37" fmla="val f2"/>
                  <a:gd name="f38" fmla="val f3"/>
                  <a:gd name="f39" fmla="val f4"/>
                  <a:gd name="f40" fmla="+- f39 0 f37"/>
                  <a:gd name="f41" fmla="+- f38 0 f37"/>
                  <a:gd name="f42" fmla="*/ f41 1 5772"/>
                  <a:gd name="f43" fmla="*/ f40 1 656"/>
                  <a:gd name="f44" fmla="*/ f37 1 f42"/>
                  <a:gd name="f45" fmla="*/ f38 1 f42"/>
                  <a:gd name="f46" fmla="*/ f37 1 f43"/>
                  <a:gd name="f47" fmla="*/ f39 1 f43"/>
                  <a:gd name="f48" fmla="*/ f44 f35 1"/>
                  <a:gd name="f49" fmla="*/ f45 f35 1"/>
                  <a:gd name="f50" fmla="*/ f47 f36 1"/>
                  <a:gd name="f51" fmla="*/ f46 f36 1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</a:cxnLst>
                <a:rect l="f48" t="f51" r="f49" b="f50"/>
                <a:pathLst>
                  <a:path w="5772" h="656">
                    <a:moveTo>
                      <a:pt x="f5" y="f6"/>
                    </a:moveTo>
                    <a:lnTo>
                      <a:pt x="f7" y="f2"/>
                    </a:lnTo>
                    <a:cubicBezTo>
                      <a:pt x="f8" y="f9"/>
                      <a:pt x="f10" y="f11"/>
                      <a:pt x="f12" y="f11"/>
                    </a:cubicBezTo>
                    <a:cubicBezTo>
                      <a:pt x="f13" y="f11"/>
                      <a:pt x="f14" y="f15"/>
                      <a:pt x="f16" y="f17"/>
                    </a:cubicBezTo>
                    <a:lnTo>
                      <a:pt x="f3" y="f18"/>
                    </a:lnTo>
                    <a:cubicBezTo>
                      <a:pt x="f19" y="f20"/>
                      <a:pt x="f21" y="f22"/>
                      <a:pt x="f23" y="f24"/>
                    </a:cubicBezTo>
                    <a:cubicBezTo>
                      <a:pt x="f25" y="f26"/>
                      <a:pt x="f27" y="f28"/>
                      <a:pt x="f29" y="f30"/>
                    </a:cubicBezTo>
                    <a:cubicBezTo>
                      <a:pt x="f31" y="f32"/>
                      <a:pt x="f33" y="f34"/>
                      <a:pt x="f2" y="f4"/>
                    </a:cubicBezTo>
                    <a:lnTo>
                      <a:pt x="f5" y="f6"/>
                    </a:lnTo>
                    <a:close/>
                  </a:path>
                </a:pathLst>
              </a:custGeom>
              <a:gradFill>
                <a:gsLst>
                  <a:gs pos="0">
                    <a:srgbClr val="668F1B">
                      <a:alpha val="44313"/>
                    </a:srgbClr>
                  </a:gs>
                  <a:gs pos="100000">
                    <a:srgbClr val="CAE00E">
                      <a:alpha val="54509"/>
                    </a:srgbClr>
                  </a:gs>
                </a:gsLst>
                <a:lin ang="5400000"/>
              </a:gradFill>
              <a:ln cap="flat">
                <a:noFill/>
                <a:prstDash val="solid"/>
              </a:ln>
            </p:spPr>
            <p:txBody>
              <a:bodyPr vert="horz" wrap="square" lIns="91421" tIns="45701" rIns="91421" bIns="45701" anchor="t" anchorCtr="0" compatLnSpc="1">
                <a:noAutofit/>
              </a:bodyPr>
              <a:lstStyle/>
              <a:p>
                <a:pPr marL="0" marR="0" lvl="0" indent="0" algn="l" defTabSz="914400" rtl="0" fontAlgn="auto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endParaRPr lang="zh-TW" altLang="en-US" sz="1800" b="0" i="0" u="none" strike="noStrike" kern="0" cap="none" spc="0" baseline="0">
                  <a:solidFill>
                    <a:srgbClr val="000000"/>
                  </a:solidFill>
                  <a:uFillTx/>
                  <a:latin typeface="MingLiu"/>
                  <a:ea typeface="MingLiu"/>
                  <a:cs typeface="MingLiu"/>
                </a:endParaRPr>
              </a:p>
            </p:txBody>
          </p:sp>
          <p:sp>
            <p:nvSpPr>
              <p:cNvPr id="6" name="Google Shape;198;p60">
                <a:extLst>
                  <a:ext uri="{FF2B5EF4-FFF2-40B4-BE49-F238E27FC236}">
                    <a16:creationId xmlns:a16="http://schemas.microsoft.com/office/drawing/2014/main" id="{6F406539-916A-4FDE-834F-8F524C5A1478}"/>
                  </a:ext>
                </a:extLst>
              </p:cNvPr>
              <p:cNvSpPr/>
              <p:nvPr/>
            </p:nvSpPr>
            <p:spPr>
              <a:xfrm>
                <a:off x="5838325" y="-7141"/>
                <a:ext cx="6349995" cy="638178"/>
              </a:xfrm>
              <a:custGeom>
                <a:avLst/>
                <a:gdLst>
                  <a:gd name="f0" fmla="val w"/>
                  <a:gd name="f1" fmla="val h"/>
                  <a:gd name="f2" fmla="val 0"/>
                  <a:gd name="f3" fmla="val 3000"/>
                  <a:gd name="f4" fmla="val 595"/>
                  <a:gd name="f5" fmla="val 174"/>
                  <a:gd name="f6" fmla="val 102"/>
                  <a:gd name="f7" fmla="val 1168"/>
                  <a:gd name="f8" fmla="val 533"/>
                  <a:gd name="f9" fmla="val 1668"/>
                  <a:gd name="f10" fmla="val 564"/>
                  <a:gd name="f11" fmla="val 2168"/>
                  <a:gd name="f12" fmla="val 2778"/>
                  <a:gd name="f13" fmla="val 279"/>
                  <a:gd name="f14" fmla="val 186"/>
                  <a:gd name="f15" fmla="val 6"/>
                  <a:gd name="f16" fmla="*/ f0 1 3000"/>
                  <a:gd name="f17" fmla="*/ f1 1 595"/>
                  <a:gd name="f18" fmla="val f2"/>
                  <a:gd name="f19" fmla="val f3"/>
                  <a:gd name="f20" fmla="val f4"/>
                  <a:gd name="f21" fmla="+- f20 0 f18"/>
                  <a:gd name="f22" fmla="+- f19 0 f18"/>
                  <a:gd name="f23" fmla="*/ f22 1 3000"/>
                  <a:gd name="f24" fmla="*/ f21 1 595"/>
                  <a:gd name="f25" fmla="*/ f18 1 f23"/>
                  <a:gd name="f26" fmla="*/ f19 1 f23"/>
                  <a:gd name="f27" fmla="*/ f18 1 f24"/>
                  <a:gd name="f28" fmla="*/ f20 1 f24"/>
                  <a:gd name="f29" fmla="*/ f25 f16 1"/>
                  <a:gd name="f30" fmla="*/ f26 f16 1"/>
                  <a:gd name="f31" fmla="*/ f28 f17 1"/>
                  <a:gd name="f32" fmla="*/ f27 f17 1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</a:cxnLst>
                <a:rect l="f29" t="f32" r="f30" b="f31"/>
                <a:pathLst>
                  <a:path w="3000" h="595">
                    <a:moveTo>
                      <a:pt x="f2" y="f2"/>
                    </a:moveTo>
                    <a:cubicBezTo>
                      <a:pt x="f5" y="f6"/>
                      <a:pt x="f7" y="f8"/>
                      <a:pt x="f9" y="f10"/>
                    </a:cubicBezTo>
                    <a:cubicBezTo>
                      <a:pt x="f11" y="f4"/>
                      <a:pt x="f12" y="f13"/>
                      <a:pt x="f3" y="f14"/>
                    </a:cubicBezTo>
                    <a:lnTo>
                      <a:pt x="f3" y="f15"/>
                    </a:lnTo>
                    <a:lnTo>
                      <a:pt x="f2" y="f2"/>
                    </a:lnTo>
                    <a:close/>
                  </a:path>
                </a:pathLst>
              </a:custGeom>
              <a:gradFill>
                <a:gsLst>
                  <a:gs pos="0">
                    <a:srgbClr val="99A719">
                      <a:alpha val="29411"/>
                    </a:srgbClr>
                  </a:gs>
                  <a:gs pos="100000">
                    <a:srgbClr val="80B814">
                      <a:alpha val="44313"/>
                    </a:srgbClr>
                  </a:gs>
                </a:gsLst>
                <a:lin ang="5400000"/>
              </a:gradFill>
              <a:ln cap="flat">
                <a:noFill/>
                <a:prstDash val="solid"/>
              </a:ln>
            </p:spPr>
            <p:txBody>
              <a:bodyPr vert="horz" wrap="square" lIns="91421" tIns="45701" rIns="91421" bIns="45701" anchor="t" anchorCtr="0" compatLnSpc="1">
                <a:noAutofit/>
              </a:bodyPr>
              <a:lstStyle/>
              <a:p>
                <a:pPr marL="0" marR="0" lvl="0" indent="0" algn="l" defTabSz="914400" rtl="0" fontAlgn="auto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endParaRPr lang="zh-TW" altLang="en-US" sz="1800" b="0" i="0" u="none" strike="noStrike" kern="0" cap="none" spc="0" baseline="0">
                  <a:solidFill>
                    <a:srgbClr val="000000"/>
                  </a:solidFill>
                  <a:uFillTx/>
                  <a:latin typeface="MingLiu"/>
                  <a:ea typeface="MingLiu"/>
                  <a:cs typeface="MingLiu"/>
                </a:endParaRPr>
              </a:p>
            </p:txBody>
          </p:sp>
          <p:grpSp>
            <p:nvGrpSpPr>
              <p:cNvPr id="7" name="Google Shape;199;p60">
                <a:extLst>
                  <a:ext uri="{FF2B5EF4-FFF2-40B4-BE49-F238E27FC236}">
                    <a16:creationId xmlns:a16="http://schemas.microsoft.com/office/drawing/2014/main" id="{011FE39B-CF0A-4F93-B1E8-C6ABC81FD58A}"/>
                  </a:ext>
                </a:extLst>
              </p:cNvPr>
              <p:cNvGrpSpPr/>
              <p:nvPr/>
            </p:nvGrpSpPr>
            <p:grpSpPr>
              <a:xfrm>
                <a:off x="-29033" y="202412"/>
                <a:ext cx="12240735" cy="649224"/>
                <a:chOff x="-29033" y="202412"/>
                <a:chExt cx="12240735" cy="649224"/>
              </a:xfrm>
            </p:grpSpPr>
            <p:sp>
              <p:nvSpPr>
                <p:cNvPr id="8" name="Google Shape;200;p60">
                  <a:extLst>
                    <a:ext uri="{FF2B5EF4-FFF2-40B4-BE49-F238E27FC236}">
                      <a16:creationId xmlns:a16="http://schemas.microsoft.com/office/drawing/2014/main" id="{C34963DC-FB5C-415B-9D1A-D1A3F11CCEA4}"/>
                    </a:ext>
                  </a:extLst>
                </p:cNvPr>
                <p:cNvSpPr/>
                <p:nvPr/>
              </p:nvSpPr>
              <p:spPr>
                <a:xfrm rot="21435692">
                  <a:off x="-29033" y="202412"/>
                  <a:ext cx="12217398" cy="649224"/>
                </a:xfrm>
                <a:custGeom>
                  <a:avLst/>
                  <a:gdLst>
                    <a:gd name="f0" fmla="val w"/>
                    <a:gd name="f1" fmla="val h"/>
                    <a:gd name="f2" fmla="val 0"/>
                    <a:gd name="f3" fmla="val 5772"/>
                    <a:gd name="f4" fmla="val 1055"/>
                    <a:gd name="f5" fmla="val 966"/>
                    <a:gd name="f6" fmla="val 282"/>
                    <a:gd name="f7" fmla="val 738"/>
                    <a:gd name="f8" fmla="val 923"/>
                    <a:gd name="f9" fmla="val 275"/>
                    <a:gd name="f10" fmla="val 1608"/>
                    <a:gd name="f11" fmla="val 2293"/>
                    <a:gd name="f12" fmla="val 289"/>
                    <a:gd name="f13" fmla="val 3416"/>
                    <a:gd name="f14" fmla="val 4110"/>
                    <a:gd name="f15" fmla="val 1008"/>
                    <a:gd name="f16" fmla="val 4804"/>
                    <a:gd name="f17" fmla="val 961"/>
                    <a:gd name="f18" fmla="val 5426"/>
                    <a:gd name="f19" fmla="val 210"/>
                    <a:gd name="f20" fmla="*/ f0 1 5772"/>
                    <a:gd name="f21" fmla="*/ f1 1 1055"/>
                    <a:gd name="f22" fmla="val f2"/>
                    <a:gd name="f23" fmla="val f3"/>
                    <a:gd name="f24" fmla="val f4"/>
                    <a:gd name="f25" fmla="+- f24 0 f22"/>
                    <a:gd name="f26" fmla="+- f23 0 f22"/>
                    <a:gd name="f27" fmla="*/ f26 1 5772"/>
                    <a:gd name="f28" fmla="*/ f25 1 1055"/>
                    <a:gd name="f29" fmla="*/ f22 1 f27"/>
                    <a:gd name="f30" fmla="*/ f23 1 f27"/>
                    <a:gd name="f31" fmla="*/ f22 1 f28"/>
                    <a:gd name="f32" fmla="*/ f24 1 f28"/>
                    <a:gd name="f33" fmla="*/ f29 f20 1"/>
                    <a:gd name="f34" fmla="*/ f30 f20 1"/>
                    <a:gd name="f35" fmla="*/ f32 f21 1"/>
                    <a:gd name="f36" fmla="*/ f31 f21 1"/>
                  </a:gdLst>
                  <a:ahLst/>
                  <a:cxnLst>
                    <a:cxn ang="3cd4">
                      <a:pos x="hc" y="t"/>
                    </a:cxn>
                    <a:cxn ang="0">
                      <a:pos x="r" y="vc"/>
                    </a:cxn>
                    <a:cxn ang="cd4">
                      <a:pos x="hc" y="b"/>
                    </a:cxn>
                    <a:cxn ang="cd2">
                      <a:pos x="l" y="vc"/>
                    </a:cxn>
                  </a:cxnLst>
                  <a:rect l="f33" t="f36" r="f34" b="f35"/>
                  <a:pathLst>
                    <a:path w="5772" h="1055">
                      <a:moveTo>
                        <a:pt x="f2" y="f5"/>
                      </a:moveTo>
                      <a:cubicBezTo>
                        <a:pt x="f6" y="f7"/>
                        <a:pt x="f8" y="f9"/>
                        <a:pt x="f10" y="f6"/>
                      </a:cubicBezTo>
                      <a:cubicBezTo>
                        <a:pt x="f11" y="f12"/>
                        <a:pt x="f13" y="f4"/>
                        <a:pt x="f14" y="f15"/>
                      </a:cubicBezTo>
                      <a:cubicBezTo>
                        <a:pt x="f16" y="f17"/>
                        <a:pt x="f18" y="f19"/>
                        <a:pt x="f3" y="f2"/>
                      </a:cubicBezTo>
                    </a:path>
                  </a:pathLst>
                </a:custGeom>
                <a:noFill/>
                <a:ln w="10771" cap="flat">
                  <a:solidFill>
                    <a:srgbClr val="A8B532"/>
                  </a:solidFill>
                  <a:prstDash val="solid"/>
                  <a:round/>
                </a:ln>
              </p:spPr>
              <p:txBody>
                <a:bodyPr vert="horz" wrap="square" lIns="91421" tIns="45701" rIns="91421" bIns="45701" anchor="t" anchorCtr="0" compatLnSpc="1">
                  <a:noAutofit/>
                </a:bodyPr>
                <a:lstStyle/>
                <a:p>
                  <a:pPr marL="0" marR="0" lvl="0" indent="0" algn="l" defTabSz="914400" rtl="0" fontAlgn="auto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tabLst/>
                    <a:defRPr sz="1800" b="0" i="0" u="none" strike="noStrike" kern="0" cap="none" spc="0" baseline="0">
                      <a:solidFill>
                        <a:srgbClr val="000000"/>
                      </a:solidFill>
                      <a:uFillTx/>
                    </a:defRPr>
                  </a:pPr>
                  <a:endParaRPr lang="zh-TW" altLang="en-US" sz="1800" b="0" i="0" u="none" strike="noStrike" kern="0" cap="none" spc="0" baseline="0">
                    <a:solidFill>
                      <a:srgbClr val="000000"/>
                    </a:solidFill>
                    <a:uFillTx/>
                    <a:latin typeface="MingLiu"/>
                    <a:ea typeface="MingLiu"/>
                    <a:cs typeface="MingLiu"/>
                  </a:endParaRPr>
                </a:p>
              </p:txBody>
            </p:sp>
            <p:sp>
              <p:nvSpPr>
                <p:cNvPr id="9" name="Google Shape;201;p60">
                  <a:extLst>
                    <a:ext uri="{FF2B5EF4-FFF2-40B4-BE49-F238E27FC236}">
                      <a16:creationId xmlns:a16="http://schemas.microsoft.com/office/drawing/2014/main" id="{4FD115F8-DC7B-47F5-A06C-827E5164F425}"/>
                    </a:ext>
                  </a:extLst>
                </p:cNvPr>
                <p:cNvSpPr/>
                <p:nvPr/>
              </p:nvSpPr>
              <p:spPr>
                <a:xfrm rot="21435692">
                  <a:off x="-22713" y="275865"/>
                  <a:ext cx="12234415" cy="530352"/>
                </a:xfrm>
                <a:custGeom>
                  <a:avLst/>
                  <a:gdLst>
                    <a:gd name="f0" fmla="val w"/>
                    <a:gd name="f1" fmla="val h"/>
                    <a:gd name="f2" fmla="val 0"/>
                    <a:gd name="f3" fmla="val 5766"/>
                    <a:gd name="f4" fmla="val 854"/>
                    <a:gd name="f5" fmla="val 732"/>
                    <a:gd name="f6" fmla="val 273"/>
                    <a:gd name="f7" fmla="val 647"/>
                    <a:gd name="f8" fmla="val 951"/>
                    <a:gd name="f9" fmla="val 214"/>
                    <a:gd name="f10" fmla="val 1638"/>
                    <a:gd name="f11" fmla="val 228"/>
                    <a:gd name="f12" fmla="val 2325"/>
                    <a:gd name="f13" fmla="val 242"/>
                    <a:gd name="f14" fmla="val 3434"/>
                    <a:gd name="f15" fmla="val 4122"/>
                    <a:gd name="f16" fmla="val 816"/>
                    <a:gd name="f17" fmla="val 4810"/>
                    <a:gd name="f18" fmla="val 778"/>
                    <a:gd name="f19" fmla="val 5424"/>
                    <a:gd name="f20" fmla="val 170"/>
                    <a:gd name="f21" fmla="*/ f0 1 5766"/>
                    <a:gd name="f22" fmla="*/ f1 1 854"/>
                    <a:gd name="f23" fmla="val f2"/>
                    <a:gd name="f24" fmla="val f3"/>
                    <a:gd name="f25" fmla="val f4"/>
                    <a:gd name="f26" fmla="+- f25 0 f23"/>
                    <a:gd name="f27" fmla="+- f24 0 f23"/>
                    <a:gd name="f28" fmla="*/ f27 1 5766"/>
                    <a:gd name="f29" fmla="*/ f26 1 854"/>
                    <a:gd name="f30" fmla="*/ f23 1 f28"/>
                    <a:gd name="f31" fmla="*/ f24 1 f28"/>
                    <a:gd name="f32" fmla="*/ f23 1 f29"/>
                    <a:gd name="f33" fmla="*/ f25 1 f29"/>
                    <a:gd name="f34" fmla="*/ f30 f21 1"/>
                    <a:gd name="f35" fmla="*/ f31 f21 1"/>
                    <a:gd name="f36" fmla="*/ f33 f22 1"/>
                    <a:gd name="f37" fmla="*/ f32 f22 1"/>
                  </a:gdLst>
                  <a:ahLst/>
                  <a:cxnLst>
                    <a:cxn ang="3cd4">
                      <a:pos x="hc" y="t"/>
                    </a:cxn>
                    <a:cxn ang="0">
                      <a:pos x="r" y="vc"/>
                    </a:cxn>
                    <a:cxn ang="cd4">
                      <a:pos x="hc" y="b"/>
                    </a:cxn>
                    <a:cxn ang="cd2">
                      <a:pos x="l" y="vc"/>
                    </a:cxn>
                  </a:cxnLst>
                  <a:rect l="f34" t="f37" r="f35" b="f36"/>
                  <a:pathLst>
                    <a:path w="5766" h="854">
                      <a:moveTo>
                        <a:pt x="f2" y="f5"/>
                      </a:moveTo>
                      <a:cubicBezTo>
                        <a:pt x="f6" y="f7"/>
                        <a:pt x="f8" y="f9"/>
                        <a:pt x="f10" y="f11"/>
                      </a:cubicBezTo>
                      <a:cubicBezTo>
                        <a:pt x="f12" y="f13"/>
                        <a:pt x="f14" y="f4"/>
                        <a:pt x="f15" y="f16"/>
                      </a:cubicBezTo>
                      <a:cubicBezTo>
                        <a:pt x="f17" y="f18"/>
                        <a:pt x="f19" y="f20"/>
                        <a:pt x="f3" y="f2"/>
                      </a:cubicBezTo>
                    </a:path>
                  </a:pathLst>
                </a:custGeom>
                <a:noFill/>
                <a:ln w="9528" cap="flat">
                  <a:solidFill>
                    <a:srgbClr val="029676"/>
                  </a:solidFill>
                  <a:prstDash val="solid"/>
                  <a:round/>
                </a:ln>
              </p:spPr>
              <p:txBody>
                <a:bodyPr vert="horz" wrap="square" lIns="91421" tIns="45701" rIns="91421" bIns="45701" anchor="t" anchorCtr="0" compatLnSpc="1">
                  <a:noAutofit/>
                </a:bodyPr>
                <a:lstStyle/>
                <a:p>
                  <a:pPr marL="0" marR="0" lvl="0" indent="0" algn="l" defTabSz="914400" rtl="0" fontAlgn="auto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tabLst/>
                    <a:defRPr sz="1800" b="0" i="0" u="none" strike="noStrike" kern="0" cap="none" spc="0" baseline="0">
                      <a:solidFill>
                        <a:srgbClr val="000000"/>
                      </a:solidFill>
                      <a:uFillTx/>
                    </a:defRPr>
                  </a:pPr>
                  <a:endParaRPr lang="zh-TW" altLang="en-US" sz="1800" b="0" i="0" u="none" strike="noStrike" kern="0" cap="none" spc="0" baseline="0">
                    <a:solidFill>
                      <a:srgbClr val="000000"/>
                    </a:solidFill>
                    <a:uFillTx/>
                    <a:latin typeface="MingLiu"/>
                    <a:ea typeface="MingLiu"/>
                    <a:cs typeface="MingLiu"/>
                  </a:endParaRPr>
                </a:p>
              </p:txBody>
            </p:sp>
          </p:grpSp>
        </p:grpSp>
      </p:grpSp>
      <p:sp>
        <p:nvSpPr>
          <p:cNvPr id="10" name="Google Shape;202;p60">
            <a:extLst>
              <a:ext uri="{FF2B5EF4-FFF2-40B4-BE49-F238E27FC236}">
                <a16:creationId xmlns:a16="http://schemas.microsoft.com/office/drawing/2014/main" id="{50E0310E-79E6-4F23-819D-BF79D7E2CDE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09603" y="70408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45701" rIns="0" bIns="0" anchor="b" anchorCtr="0" compatLnSpc="1">
            <a:normAutofit/>
          </a:bodyPr>
          <a:lstStyle/>
          <a:p>
            <a:pPr lvl="0"/>
            <a:endParaRPr lang="zh-TW" altLang="en-US"/>
          </a:p>
        </p:txBody>
      </p:sp>
      <p:sp>
        <p:nvSpPr>
          <p:cNvPr id="11" name="Google Shape;203;p60">
            <a:extLst>
              <a:ext uri="{FF2B5EF4-FFF2-40B4-BE49-F238E27FC236}">
                <a16:creationId xmlns:a16="http://schemas.microsoft.com/office/drawing/2014/main" id="{70E1A737-3191-4E92-A5F0-EB505C12BD0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09603" y="1935483"/>
            <a:ext cx="10972800" cy="438912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21" tIns="45701" rIns="91421" bIns="45701" anchor="t" anchorCtr="0" compatLnSpc="1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12" name="Google Shape;204;p60">
            <a:extLst>
              <a:ext uri="{FF2B5EF4-FFF2-40B4-BE49-F238E27FC236}">
                <a16:creationId xmlns:a16="http://schemas.microsoft.com/office/drawing/2014/main" id="{72812673-1624-429A-908A-6901D4FD1E4A}"/>
              </a:ext>
            </a:extLst>
          </p:cNvPr>
          <p:cNvSpPr txBox="1">
            <a:spLocks noGrp="1"/>
          </p:cNvSpPr>
          <p:nvPr>
            <p:ph type="dt" sz="half" idx="2"/>
          </p:nvPr>
        </p:nvSpPr>
        <p:spPr>
          <a:xfrm>
            <a:off x="609603" y="6356351"/>
            <a:ext cx="2844798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zh-TW" altLang="en-US" sz="1100" b="0" i="0" u="none" strike="noStrike" kern="0" cap="none" spc="0" baseline="0">
                <a:solidFill>
                  <a:srgbClr val="000000"/>
                </a:solidFill>
                <a:uFillTx/>
                <a:latin typeface="MingLiu"/>
                <a:ea typeface="MingLiu"/>
                <a:cs typeface="MingLiu"/>
              </a:defRPr>
            </a:lvl1pPr>
          </a:lstStyle>
          <a:p>
            <a:pPr lvl="0"/>
            <a:endParaRPr lang="zh-TW" altLang="en-US"/>
          </a:p>
        </p:txBody>
      </p:sp>
      <p:sp>
        <p:nvSpPr>
          <p:cNvPr id="13" name="Google Shape;205;p60">
            <a:extLst>
              <a:ext uri="{FF2B5EF4-FFF2-40B4-BE49-F238E27FC236}">
                <a16:creationId xmlns:a16="http://schemas.microsoft.com/office/drawing/2014/main" id="{DED6AA52-B647-4EEA-AB5D-209CECE1898B}"/>
              </a:ext>
            </a:extLst>
          </p:cNvPr>
          <p:cNvSpPr txBox="1">
            <a:spLocks noGrp="1"/>
          </p:cNvSpPr>
          <p:nvPr>
            <p:ph type="ftr" sz="quarter" idx="3"/>
          </p:nvPr>
        </p:nvSpPr>
        <p:spPr>
          <a:xfrm>
            <a:off x="3556001" y="6356351"/>
            <a:ext cx="4470401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zh-TW" altLang="en-US" sz="1100" b="0" i="0" u="none" strike="noStrike" kern="0" cap="none" spc="0" baseline="0">
                <a:solidFill>
                  <a:srgbClr val="000000"/>
                </a:solidFill>
                <a:uFillTx/>
                <a:latin typeface="MingLiu"/>
                <a:ea typeface="MingLiu"/>
                <a:cs typeface="MingLiu"/>
              </a:defRPr>
            </a:lvl1pPr>
          </a:lstStyle>
          <a:p>
            <a:pPr lvl="0"/>
            <a:endParaRPr lang="zh-TW" altLang="en-US"/>
          </a:p>
        </p:txBody>
      </p:sp>
      <p:sp>
        <p:nvSpPr>
          <p:cNvPr id="14" name="Google Shape;206;p60">
            <a:extLst>
              <a:ext uri="{FF2B5EF4-FFF2-40B4-BE49-F238E27FC236}">
                <a16:creationId xmlns:a16="http://schemas.microsoft.com/office/drawing/2014/main" id="{6756FB8C-6C5C-47FA-AEDE-8A7E90A7A163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10566404" y="6356351"/>
            <a:ext cx="1015998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altLang="zh-TW" sz="1100" b="0" i="0" u="none" strike="noStrike" kern="0" cap="none" spc="0" baseline="0">
                <a:solidFill>
                  <a:srgbClr val="000000"/>
                </a:solidFill>
                <a:uFillTx/>
                <a:latin typeface="MingLiu"/>
                <a:ea typeface="MingLiu"/>
                <a:cs typeface="MingLiu"/>
              </a:defRPr>
            </a:lvl1pPr>
          </a:lstStyle>
          <a:p>
            <a:pPr lvl="0"/>
            <a:fld id="{1693EB1E-AF36-47BA-8669-DDA83B63358E}" type="slidenum"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 spd="med">
    <p:fade/>
  </p:transition>
  <p:txStyles>
    <p:titleStyle>
      <a:lvl1pPr marL="0" marR="0" lvl="0" indent="0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None/>
        <a:tabLst/>
        <a:defRPr lang="zh-TW" altLang="en-US" sz="5000" b="0" i="0" u="none" strike="noStrike" kern="0" cap="none" spc="0" baseline="0">
          <a:solidFill>
            <a:srgbClr val="455F51"/>
          </a:solidFill>
          <a:uFillTx/>
          <a:latin typeface="Microsoft JhengHei"/>
          <a:ea typeface="Microsoft JhengHei"/>
          <a:cs typeface="Microsoft JhengHei"/>
        </a:defRPr>
      </a:lvl1pPr>
    </p:titleStyle>
    <p:bodyStyle>
      <a:lvl1pPr marL="457200" marR="0" lvl="0" indent="-385447" algn="l" defTabSz="914400" rtl="0" fontAlgn="auto" hangingPunct="1">
        <a:lnSpc>
          <a:spcPct val="100000"/>
        </a:lnSpc>
        <a:spcBef>
          <a:spcPts val="520"/>
        </a:spcBef>
        <a:spcAft>
          <a:spcPts val="0"/>
        </a:spcAft>
        <a:buClr>
          <a:srgbClr val="626A19"/>
        </a:buClr>
        <a:buSzPts val="2470"/>
        <a:buFont typeface="Noto Sans Symbols"/>
        <a:buChar char="⚫"/>
        <a:tabLst/>
        <a:defRPr lang="zh-TW" altLang="en-US" sz="2600" b="0" i="0" u="none" strike="noStrike" kern="0" cap="none" spc="0" baseline="0">
          <a:solidFill>
            <a:srgbClr val="000000"/>
          </a:solidFill>
          <a:uFillTx/>
          <a:latin typeface="MingLiu"/>
          <a:ea typeface="MingLiu"/>
          <a:cs typeface="MingLiu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3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3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3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290;p1">
            <a:extLst>
              <a:ext uri="{FF2B5EF4-FFF2-40B4-BE49-F238E27FC236}">
                <a16:creationId xmlns:a16="http://schemas.microsoft.com/office/drawing/2014/main" id="{E1C305C6-BF81-4040-9201-8C00A6944353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551538" y="899888"/>
            <a:ext cx="11038984" cy="689430"/>
          </a:xfrm>
        </p:spPr>
        <p:txBody>
          <a:bodyPr/>
          <a:lstStyle/>
          <a:p>
            <a:pPr lvl="0" algn="l"/>
            <a:r>
              <a:rPr lang="en-US" altLang="zh-TW" sz="4000"/>
              <a:t>115</a:t>
            </a:r>
            <a:r>
              <a:rPr lang="zh-TW" altLang="en-US" sz="4000"/>
              <a:t>年第</a:t>
            </a:r>
            <a:r>
              <a:rPr lang="en-US" altLang="zh-TW" sz="4000"/>
              <a:t>2</a:t>
            </a:r>
            <a:r>
              <a:rPr lang="zh-TW" altLang="en-US" sz="4000"/>
              <a:t>梯次科研創業計畫個案構想書</a:t>
            </a:r>
            <a:r>
              <a:rPr lang="en-US" altLang="zh-TW" sz="4000"/>
              <a:t>(</a:t>
            </a:r>
            <a:r>
              <a:rPr lang="zh-TW" altLang="en-US" sz="4000"/>
              <a:t>拔尖案</a:t>
            </a:r>
            <a:r>
              <a:rPr lang="en-US" altLang="zh-TW" sz="4000"/>
              <a:t>)</a:t>
            </a:r>
            <a:endParaRPr lang="zh-TW" altLang="en-US" sz="4000"/>
          </a:p>
        </p:txBody>
      </p:sp>
      <p:sp>
        <p:nvSpPr>
          <p:cNvPr id="3" name="Google Shape;291;p1">
            <a:extLst>
              <a:ext uri="{FF2B5EF4-FFF2-40B4-BE49-F238E27FC236}">
                <a16:creationId xmlns:a16="http://schemas.microsoft.com/office/drawing/2014/main" id="{34931359-0D25-4825-B6B8-03C954671D36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5602510" y="4592875"/>
            <a:ext cx="5988012" cy="1416030"/>
          </a:xfrm>
        </p:spPr>
        <p:txBody>
          <a:bodyPr/>
          <a:lstStyle/>
          <a:p>
            <a:pPr marL="0" lvl="0" indent="0" algn="l">
              <a:spcBef>
                <a:spcPts val="0"/>
              </a:spcBef>
            </a:pPr>
            <a:r>
              <a:rPr lang="zh-TW" altLang="en-US" sz="2300" b="1">
                <a:solidFill>
                  <a:srgbClr val="455F51"/>
                </a:solidFill>
                <a:latin typeface="Microsoft JhengHei"/>
                <a:ea typeface="Microsoft JhengHei"/>
              </a:rPr>
              <a:t>申請機構：臺北醫學大學</a:t>
            </a:r>
          </a:p>
          <a:p>
            <a:pPr marL="0" lvl="0" indent="0" algn="l">
              <a:spcBef>
                <a:spcPts val="0"/>
              </a:spcBef>
            </a:pPr>
            <a:r>
              <a:rPr lang="zh-TW" altLang="en-US" sz="2300" b="1" dirty="0">
                <a:solidFill>
                  <a:srgbClr val="455F51"/>
                </a:solidFill>
                <a:latin typeface="Microsoft JhengHei"/>
                <a:ea typeface="Microsoft JhengHei"/>
              </a:rPr>
              <a:t>個案計畫主持人：○○○教授</a:t>
            </a:r>
            <a:r>
              <a:rPr lang="en-US" altLang="zh-TW" sz="2300" b="1" dirty="0">
                <a:solidFill>
                  <a:srgbClr val="455F51"/>
                </a:solidFill>
                <a:latin typeface="Microsoft JhengHei"/>
                <a:ea typeface="Microsoft JhengHei"/>
              </a:rPr>
              <a:t>/○○○○</a:t>
            </a:r>
            <a:r>
              <a:rPr lang="zh-TW" altLang="en-US" sz="2300" b="1" dirty="0">
                <a:solidFill>
                  <a:srgbClr val="455F51"/>
                </a:solidFill>
                <a:latin typeface="Microsoft JhengHei"/>
                <a:ea typeface="Microsoft JhengHei"/>
              </a:rPr>
              <a:t>系</a:t>
            </a:r>
            <a:endParaRPr lang="zh-TW" altLang="en-US" sz="2300" b="1" dirty="0">
              <a:latin typeface="Microsoft JhengHei"/>
              <a:ea typeface="Microsoft JhengHei"/>
            </a:endParaRPr>
          </a:p>
          <a:p>
            <a:pPr marL="0" lvl="0" indent="0" algn="l">
              <a:spcBef>
                <a:spcPts val="0"/>
              </a:spcBef>
            </a:pPr>
            <a:r>
              <a:rPr lang="zh-TW" altLang="en-US" sz="2300" b="1" dirty="0">
                <a:solidFill>
                  <a:srgbClr val="455F51"/>
                </a:solidFill>
                <a:latin typeface="Microsoft JhengHei"/>
                <a:ea typeface="Microsoft JhengHei"/>
              </a:rPr>
              <a:t>        共同主持人：○○○教授</a:t>
            </a:r>
            <a:r>
              <a:rPr lang="en-US" altLang="zh-TW" sz="2300" b="1" dirty="0">
                <a:solidFill>
                  <a:srgbClr val="455F51"/>
                </a:solidFill>
                <a:latin typeface="Microsoft JhengHei"/>
                <a:ea typeface="Microsoft JhengHei"/>
              </a:rPr>
              <a:t>/○○○○</a:t>
            </a:r>
            <a:r>
              <a:rPr lang="zh-TW" altLang="en-US" sz="2300" b="1" dirty="0">
                <a:solidFill>
                  <a:srgbClr val="455F51"/>
                </a:solidFill>
                <a:latin typeface="Microsoft JhengHei"/>
                <a:ea typeface="Microsoft JhengHei"/>
              </a:rPr>
              <a:t>系</a:t>
            </a:r>
            <a:endParaRPr lang="zh-TW" altLang="en-US" sz="2300" b="1" dirty="0">
              <a:latin typeface="Microsoft JhengHei"/>
              <a:ea typeface="Microsoft JhengHei"/>
            </a:endParaRPr>
          </a:p>
          <a:p>
            <a:pPr marL="0" lvl="0" indent="0" algn="l">
              <a:spcBef>
                <a:spcPts val="0"/>
              </a:spcBef>
            </a:pPr>
            <a:endParaRPr lang="zh-TW" altLang="en-US" sz="2300" b="1" dirty="0">
              <a:solidFill>
                <a:srgbClr val="455F51"/>
              </a:solidFill>
              <a:latin typeface="Microsoft JhengHei"/>
              <a:ea typeface="Microsoft JhengHei"/>
            </a:endParaRPr>
          </a:p>
        </p:txBody>
      </p:sp>
      <p:sp>
        <p:nvSpPr>
          <p:cNvPr id="4" name="Google Shape;292;p1">
            <a:extLst>
              <a:ext uri="{FF2B5EF4-FFF2-40B4-BE49-F238E27FC236}">
                <a16:creationId xmlns:a16="http://schemas.microsoft.com/office/drawing/2014/main" id="{93A00264-A135-4CB1-8836-1060C8535ED6}"/>
              </a:ext>
            </a:extLst>
          </p:cNvPr>
          <p:cNvSpPr txBox="1"/>
          <p:nvPr/>
        </p:nvSpPr>
        <p:spPr>
          <a:xfrm>
            <a:off x="555607" y="2328647"/>
            <a:ext cx="10468865" cy="182880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18278" bIns="0" anchor="b" anchorCtr="0" compatLnSpc="1">
            <a:norm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altLang="en-US" sz="5000" b="1" i="0" u="none" strike="noStrike" kern="0" cap="none" spc="0" baseline="0">
                <a:solidFill>
                  <a:srgbClr val="455F51"/>
                </a:solidFill>
                <a:uFillTx/>
                <a:latin typeface="Microsoft JhengHei"/>
                <a:ea typeface="Microsoft JhengHei"/>
                <a:cs typeface="Microsoft JhengHei"/>
              </a:rPr>
              <a:t>○○○○○○○○○○○○○○</a:t>
            </a:r>
          </a:p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altLang="en-US" sz="5000" b="1" i="0" u="none" strike="noStrike" kern="0" cap="none" spc="0" baseline="0">
                <a:solidFill>
                  <a:srgbClr val="455F51"/>
                </a:solidFill>
                <a:uFillTx/>
                <a:latin typeface="Microsoft JhengHei"/>
                <a:ea typeface="Microsoft JhengHei"/>
                <a:cs typeface="Microsoft JhengHei"/>
              </a:rPr>
              <a:t>○○個案</a:t>
            </a:r>
            <a:endParaRPr lang="zh-TW" altLang="en-US" sz="1400" b="0" i="0" u="none" strike="noStrike" kern="0" cap="none" spc="0" baseline="0">
              <a:solidFill>
                <a:srgbClr val="000000"/>
              </a:solidFill>
              <a:uFillTx/>
              <a:latin typeface="Microsoft JhengHei"/>
              <a:ea typeface="Microsoft JhengHei"/>
              <a:cs typeface="Microsoft JhengHei"/>
            </a:endParaRPr>
          </a:p>
        </p:txBody>
      </p:sp>
      <p:sp>
        <p:nvSpPr>
          <p:cNvPr id="5" name="Google Shape;293;p1">
            <a:extLst>
              <a:ext uri="{FF2B5EF4-FFF2-40B4-BE49-F238E27FC236}">
                <a16:creationId xmlns:a16="http://schemas.microsoft.com/office/drawing/2014/main" id="{1A3991C1-5B74-4EBE-9A73-84295A29F22B}"/>
              </a:ext>
            </a:extLst>
          </p:cNvPr>
          <p:cNvSpPr txBox="1"/>
          <p:nvPr/>
        </p:nvSpPr>
        <p:spPr>
          <a:xfrm>
            <a:off x="8864166" y="6277429"/>
            <a:ext cx="2340864" cy="58057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45701" rIns="18278" bIns="45701" anchor="t" anchorCtr="0" compatLnSpc="1">
            <a:normAutofit/>
          </a:bodyPr>
          <a:lstStyle/>
          <a:p>
            <a:pPr marL="0" marR="4572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altLang="en-US" sz="2500" b="1" i="0" u="none" strike="noStrike" kern="0" cap="none" spc="0" baseline="0">
                <a:solidFill>
                  <a:srgbClr val="455F51"/>
                </a:solidFill>
                <a:uFillTx/>
                <a:latin typeface="Microsoft JhengHei"/>
                <a:ea typeface="Microsoft JhengHei"/>
                <a:cs typeface="Microsoft JhengHei"/>
              </a:rPr>
              <a:t> </a:t>
            </a:r>
            <a:r>
              <a:rPr lang="en-US" altLang="zh-TW" sz="2500" b="0" i="0" u="none" strike="noStrike" kern="0" cap="none" spc="0" baseline="0">
                <a:solidFill>
                  <a:srgbClr val="455F51"/>
                </a:solidFill>
                <a:uFillTx/>
                <a:latin typeface="Microsoft JhengHei"/>
                <a:ea typeface="Microsoft JhengHei"/>
                <a:cs typeface="Microsoft JhengHei"/>
              </a:rPr>
              <a:t>115</a:t>
            </a:r>
            <a:r>
              <a:rPr lang="zh-TW" altLang="en-US" sz="2500" b="0" i="0" u="none" strike="noStrike" kern="0" cap="none" spc="0" baseline="0">
                <a:solidFill>
                  <a:srgbClr val="455F51"/>
                </a:solidFill>
                <a:uFillTx/>
                <a:latin typeface="Microsoft JhengHei"/>
                <a:ea typeface="Microsoft JhengHei"/>
                <a:cs typeface="Microsoft JhengHei"/>
              </a:rPr>
              <a:t>年○月○日</a:t>
            </a:r>
          </a:p>
        </p:txBody>
      </p:sp>
      <p:sp>
        <p:nvSpPr>
          <p:cNvPr id="6" name="Google Shape;294;p1">
            <a:extLst>
              <a:ext uri="{FF2B5EF4-FFF2-40B4-BE49-F238E27FC236}">
                <a16:creationId xmlns:a16="http://schemas.microsoft.com/office/drawing/2014/main" id="{8331C336-A049-46FB-9912-97BA1440BD12}"/>
              </a:ext>
            </a:extLst>
          </p:cNvPr>
          <p:cNvSpPr txBox="1"/>
          <p:nvPr/>
        </p:nvSpPr>
        <p:spPr>
          <a:xfrm>
            <a:off x="3922657" y="6367680"/>
            <a:ext cx="4296747" cy="400068"/>
          </a:xfrm>
          <a:prstGeom prst="rect">
            <a:avLst/>
          </a:prstGeom>
          <a:noFill/>
          <a:ln w="9528" cap="flat">
            <a:solidFill>
              <a:srgbClr val="E3DED1"/>
            </a:solidFill>
            <a:prstDash val="solid"/>
            <a:round/>
          </a:ln>
        </p:spPr>
        <p:txBody>
          <a:bodyPr vert="horz" wrap="square" lIns="91421" tIns="45701" rIns="91421" bIns="45701" anchor="t" anchorCtr="1" compatLnSpc="1">
            <a:sp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altLang="zh-TW" sz="2000" b="0" i="0" u="none" strike="noStrike" kern="0" cap="none" spc="0" baseline="0">
                <a:solidFill>
                  <a:srgbClr val="000000"/>
                </a:solidFill>
                <a:uFillTx/>
                <a:latin typeface="Microsoft JhengHei"/>
                <a:ea typeface="Microsoft JhengHei"/>
                <a:cs typeface="Microsoft JhengHei"/>
              </a:rPr>
              <a:t>(</a:t>
            </a:r>
            <a:r>
              <a:rPr lang="zh-TW" altLang="en-US" sz="2000" b="0" i="0" u="none" strike="noStrike" kern="0" cap="none" spc="0" baseline="0">
                <a:solidFill>
                  <a:srgbClr val="000000"/>
                </a:solidFill>
                <a:uFillTx/>
                <a:latin typeface="Microsoft JhengHei"/>
                <a:ea typeface="Microsoft JhengHei"/>
                <a:cs typeface="Microsoft JhengHei"/>
              </a:rPr>
              <a:t>本範本一、二兩項，請勿超過</a:t>
            </a:r>
            <a:r>
              <a:rPr lang="en-US" altLang="zh-TW" sz="2000" b="0" i="0" u="none" strike="noStrike" kern="0" cap="none" spc="0" baseline="0">
                <a:solidFill>
                  <a:srgbClr val="000000"/>
                </a:solidFill>
                <a:uFillTx/>
                <a:latin typeface="Microsoft JhengHei"/>
                <a:ea typeface="Microsoft JhengHei"/>
                <a:cs typeface="Microsoft JhengHei"/>
              </a:rPr>
              <a:t>30</a:t>
            </a:r>
            <a:r>
              <a:rPr lang="zh-TW" altLang="en-US" sz="2000" b="0" i="0" u="none" strike="noStrike" kern="0" cap="none" spc="0" baseline="0">
                <a:solidFill>
                  <a:srgbClr val="000000"/>
                </a:solidFill>
                <a:uFillTx/>
                <a:latin typeface="Microsoft JhengHei"/>
                <a:ea typeface="Microsoft JhengHei"/>
                <a:cs typeface="Microsoft JhengHei"/>
              </a:rPr>
              <a:t>頁</a:t>
            </a:r>
            <a:r>
              <a:rPr lang="en-US" altLang="zh-TW" sz="2000" b="0" i="0" u="none" strike="noStrike" kern="0" cap="none" spc="0" baseline="0">
                <a:solidFill>
                  <a:srgbClr val="000000"/>
                </a:solidFill>
                <a:uFillTx/>
                <a:latin typeface="Microsoft JhengHei"/>
                <a:ea typeface="Microsoft JhengHei"/>
                <a:cs typeface="Microsoft JhengHei"/>
              </a:rPr>
              <a:t>)</a:t>
            </a:r>
            <a:endParaRPr lang="zh-TW" altLang="en-US" sz="2000" b="0" i="0" u="none" strike="noStrike" kern="0" cap="none" spc="0" baseline="0">
              <a:solidFill>
                <a:srgbClr val="000000"/>
              </a:solidFill>
              <a:uFillTx/>
              <a:latin typeface="Microsoft JhengHei"/>
              <a:ea typeface="Microsoft JhengHei"/>
              <a:cs typeface="Microsoft JhengHei"/>
            </a:endParaRPr>
          </a:p>
        </p:txBody>
      </p:sp>
      <p:sp>
        <p:nvSpPr>
          <p:cNvPr id="7" name="Google Shape;295;p1">
            <a:extLst>
              <a:ext uri="{FF2B5EF4-FFF2-40B4-BE49-F238E27FC236}">
                <a16:creationId xmlns:a16="http://schemas.microsoft.com/office/drawing/2014/main" id="{9BCE47D3-EFBB-4BFE-B91C-8A9B1034F32B}"/>
              </a:ext>
            </a:extLst>
          </p:cNvPr>
          <p:cNvSpPr txBox="1"/>
          <p:nvPr/>
        </p:nvSpPr>
        <p:spPr>
          <a:xfrm>
            <a:off x="25402" y="4997909"/>
            <a:ext cx="4965704" cy="1200287"/>
          </a:xfrm>
          <a:prstGeom prst="rect">
            <a:avLst/>
          </a:prstGeom>
          <a:noFill/>
          <a:ln w="9528" cap="flat">
            <a:solidFill>
              <a:srgbClr val="E3DED1"/>
            </a:solidFill>
            <a:prstDash val="solid"/>
            <a:round/>
          </a:ln>
        </p:spPr>
        <p:txBody>
          <a:bodyPr vert="horz" wrap="square" lIns="91421" tIns="45701" rIns="91421" bIns="45701" anchor="t" anchorCtr="0" compatLnSpc="1">
            <a:spAutoFit/>
          </a:bodyPr>
          <a:lstStyle/>
          <a:p>
            <a:pPr marL="285750" marR="0" lvl="0" indent="-28575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altLang="en-US" sz="1800" b="0" i="0" u="none" strike="noStrike" kern="0" cap="none" spc="0" baseline="0">
                <a:solidFill>
                  <a:srgbClr val="000000"/>
                </a:solidFill>
                <a:uFillTx/>
                <a:latin typeface="Microsoft JhengHei"/>
                <a:ea typeface="Microsoft JhengHei"/>
                <a:cs typeface="Microsoft JhengHei"/>
              </a:rPr>
              <a:t>本計畫是否同時有其他單位提供補助項目</a:t>
            </a:r>
            <a:br>
              <a:rPr lang="zh-TW" altLang="en-US" sz="1800" b="0" i="0" u="none" strike="noStrike" kern="0" cap="none" spc="0" baseline="0">
                <a:solidFill>
                  <a:srgbClr val="000000"/>
                </a:solidFill>
                <a:uFillTx/>
                <a:latin typeface="Microsoft JhengHei"/>
                <a:ea typeface="Microsoft JhengHei"/>
                <a:cs typeface="Microsoft JhengHei"/>
              </a:rPr>
            </a:br>
            <a:r>
              <a:rPr lang="zh-TW" altLang="en-US" sz="1800" b="0" i="0" u="none" strike="noStrike" kern="0" cap="none" spc="0" baseline="0">
                <a:solidFill>
                  <a:srgbClr val="000000"/>
                </a:solidFill>
                <a:uFillTx/>
                <a:latin typeface="Microsoft JhengHei"/>
                <a:ea typeface="Microsoft JhengHei"/>
                <a:cs typeface="Microsoft JhengHei"/>
              </a:rPr>
              <a:t>□否；□是，請於「個案經費表」揭露說明</a:t>
            </a:r>
            <a:endParaRPr lang="zh-TW" altLang="en-US" sz="1400" b="0" i="0" u="none" strike="noStrike" kern="0" cap="none" spc="0" baseline="0">
              <a:solidFill>
                <a:srgbClr val="000000"/>
              </a:solidFill>
              <a:uFillTx/>
              <a:latin typeface="Microsoft JhengHei"/>
              <a:ea typeface="Microsoft JhengHei"/>
              <a:cs typeface="Microsoft JhengHei"/>
            </a:endParaRPr>
          </a:p>
          <a:p>
            <a:pPr marL="285750" marR="0" lvl="0" indent="-28575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altLang="en-US" sz="1800" b="0" i="0" u="none" strike="noStrike" kern="0" cap="none" spc="0" baseline="0">
                <a:solidFill>
                  <a:srgbClr val="000000"/>
                </a:solidFill>
                <a:uFillTx/>
                <a:latin typeface="Microsoft JhengHei"/>
                <a:ea typeface="Microsoft JhengHei"/>
                <a:cs typeface="Microsoft JhengHei"/>
              </a:rPr>
              <a:t>是否曾執行與本計畫相關各部會研究計畫</a:t>
            </a:r>
            <a:br>
              <a:rPr lang="zh-TW" altLang="en-US" sz="1800" b="0" i="0" u="none" strike="noStrike" kern="0" cap="none" spc="0" baseline="0">
                <a:solidFill>
                  <a:srgbClr val="000000"/>
                </a:solidFill>
                <a:uFillTx/>
                <a:latin typeface="Microsoft JhengHei"/>
                <a:ea typeface="Microsoft JhengHei"/>
                <a:cs typeface="Microsoft JhengHei"/>
              </a:rPr>
            </a:br>
            <a:r>
              <a:rPr lang="zh-TW" altLang="en-US" sz="1800" b="0" i="0" u="none" strike="noStrike" kern="0" cap="none" spc="0" baseline="0">
                <a:solidFill>
                  <a:srgbClr val="000000"/>
                </a:solidFill>
                <a:uFillTx/>
                <a:latin typeface="Microsoft JhengHei"/>
                <a:ea typeface="Microsoft JhengHei"/>
                <a:cs typeface="Microsoft JhengHei"/>
              </a:rPr>
              <a:t>□否；□是，請填寫「相關計畫補助狀況」</a:t>
            </a:r>
          </a:p>
        </p:txBody>
      </p:sp>
    </p:spTree>
  </p:cSld>
  <p:clrMapOvr>
    <a:masterClrMapping/>
  </p:clrMapOvr>
  <p:transition spd="med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377;p44">
            <a:extLst>
              <a:ext uri="{FF2B5EF4-FFF2-40B4-BE49-F238E27FC236}">
                <a16:creationId xmlns:a16="http://schemas.microsoft.com/office/drawing/2014/main" id="{F4747EC5-DF3C-4781-8D3F-AA0DD81E7CC1}"/>
              </a:ext>
            </a:extLst>
          </p:cNvPr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spcBef>
                <a:spcPts val="0"/>
              </a:spcBef>
              <a:buNone/>
            </a:pPr>
            <a:endParaRPr lang="zh-TW" altLang="en-US"/>
          </a:p>
          <a:p>
            <a:pPr marL="0" lvl="0" indent="0">
              <a:spcBef>
                <a:spcPts val="520"/>
              </a:spcBef>
              <a:buNone/>
            </a:pPr>
            <a:endParaRPr lang="zh-TW" altLang="en-US"/>
          </a:p>
        </p:txBody>
      </p:sp>
      <p:graphicFrame>
        <p:nvGraphicFramePr>
          <p:cNvPr id="3" name="Google Shape;378;p44">
            <a:extLst>
              <a:ext uri="{FF2B5EF4-FFF2-40B4-BE49-F238E27FC236}">
                <a16:creationId xmlns:a16="http://schemas.microsoft.com/office/drawing/2014/main" id="{0EC5E46B-A28C-4482-8BED-7A49F2558D2E}"/>
              </a:ext>
            </a:extLst>
          </p:cNvPr>
          <p:cNvGraphicFramePr>
            <a:graphicFrameLocks noGrp="1"/>
          </p:cNvGraphicFramePr>
          <p:nvPr/>
        </p:nvGraphicFramePr>
        <p:xfrm>
          <a:off x="609603" y="1098057"/>
          <a:ext cx="3000000" cy="3000000"/>
        </p:xfrm>
        <a:graphic>
          <a:graphicData uri="http://schemas.openxmlformats.org/drawingml/2006/table">
            <a:tbl>
              <a:tblPr firstRow="1" firstCol="1" lastRow="1" lastCol="1" bandRow="1" bandCol="1">
                <a:effectLst/>
                <a:tableStyleId>{517EFE58-51E1-40D5-9E8B-A3524ADEC254}</a:tableStyleId>
              </a:tblPr>
              <a:tblGrid>
                <a:gridCol w="2107472">
                  <a:extLst>
                    <a:ext uri="{9D8B030D-6E8A-4147-A177-3AD203B41FA5}">
                      <a16:colId xmlns:a16="http://schemas.microsoft.com/office/drawing/2014/main" val="1246752540"/>
                    </a:ext>
                  </a:extLst>
                </a:gridCol>
                <a:gridCol w="3100245">
                  <a:extLst>
                    <a:ext uri="{9D8B030D-6E8A-4147-A177-3AD203B41FA5}">
                      <a16:colId xmlns:a16="http://schemas.microsoft.com/office/drawing/2014/main" val="930806559"/>
                    </a:ext>
                  </a:extLst>
                </a:gridCol>
                <a:gridCol w="2978328">
                  <a:extLst>
                    <a:ext uri="{9D8B030D-6E8A-4147-A177-3AD203B41FA5}">
                      <a16:colId xmlns:a16="http://schemas.microsoft.com/office/drawing/2014/main" val="1435880858"/>
                    </a:ext>
                  </a:extLst>
                </a:gridCol>
                <a:gridCol w="2786752">
                  <a:extLst>
                    <a:ext uri="{9D8B030D-6E8A-4147-A177-3AD203B41FA5}">
                      <a16:colId xmlns:a16="http://schemas.microsoft.com/office/drawing/2014/main" val="1469496803"/>
                    </a:ext>
                  </a:extLst>
                </a:gridCol>
              </a:tblGrid>
              <a:tr h="1354948">
                <a:tc>
                  <a:txBody>
                    <a:bodyPr/>
                    <a:lstStyle/>
                    <a:p>
                      <a:pPr marL="68580" marR="0" lvl="0" indent="0" algn="ctr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2000" b="1" u="none" strike="noStrike" cap="none">
                          <a:solidFill>
                            <a:srgbClr val="FFFFFF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關鍵技術項目</a:t>
                      </a:r>
                    </a:p>
                  </a:txBody>
                  <a:tcPr marL="0" marR="0" marT="0" marB="0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4E6E"/>
                    </a:solidFill>
                  </a:tcPr>
                </a:tc>
                <a:tc>
                  <a:txBody>
                    <a:bodyPr/>
                    <a:lstStyle/>
                    <a:p>
                      <a:pPr marL="67949" marR="0" lvl="0" indent="0" algn="ctr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2000" b="1" i="0" u="none" strike="noStrike" cap="none">
                          <a:solidFill>
                            <a:srgbClr val="FFFFFF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團隊現行技術進度</a:t>
                      </a:r>
                      <a:endParaRPr lang="zh-TW" altLang="en-US" sz="1400" u="none" strike="noStrike" cap="none"/>
                    </a:p>
                  </a:txBody>
                  <a:tcPr marL="47621" marR="47621" marT="0" marB="0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4E6E"/>
                    </a:solidFill>
                  </a:tcPr>
                </a:tc>
                <a:tc>
                  <a:txBody>
                    <a:bodyPr/>
                    <a:lstStyle/>
                    <a:p>
                      <a:pPr marL="67949" marR="0" lvl="0" indent="0" algn="ctr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2000" b="1" i="0" u="none" strike="noStrike" cap="none">
                          <a:solidFill>
                            <a:srgbClr val="FFFFFF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本計劃預計完成之</a:t>
                      </a:r>
                    </a:p>
                    <a:p>
                      <a:pPr marL="67949" marR="0" lvl="0" indent="0" algn="ctr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2000" b="1" i="0" u="none" strike="noStrike" cap="none">
                          <a:solidFill>
                            <a:srgbClr val="FFFFFF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技術目標及指標</a:t>
                      </a:r>
                    </a:p>
                  </a:txBody>
                  <a:tcPr marL="0" marR="0" marT="0" marB="0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4E6E"/>
                    </a:solidFill>
                  </a:tcPr>
                </a:tc>
                <a:tc>
                  <a:txBody>
                    <a:bodyPr/>
                    <a:lstStyle/>
                    <a:p>
                      <a:pPr marL="67949" marR="0" lvl="0" indent="0" algn="ctr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2000" b="1" i="0" u="none" strike="noStrike" cap="none">
                          <a:solidFill>
                            <a:srgbClr val="FFFFFF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重要性說明與預估經費</a:t>
                      </a:r>
                    </a:p>
                  </a:txBody>
                  <a:tcPr marL="0" marR="0" marT="0" marB="0" anchor="ctr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4E6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59294567"/>
                  </a:ext>
                </a:extLst>
              </a:tr>
              <a:tr h="815425">
                <a:tc>
                  <a:txBody>
                    <a:bodyPr/>
                    <a:lstStyle/>
                    <a:p>
                      <a:pPr marL="68580" marR="0" lvl="0" indent="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400" b="0" u="none" strike="noStrike" cap="none">
                        <a:solidFill>
                          <a:srgbClr val="000000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0" marR="0" marT="0" marB="0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400" b="0" u="none" strike="noStrike" cap="none">
                          <a:solidFill>
                            <a:srgbClr val="000000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 </a:t>
                      </a:r>
                    </a:p>
                  </a:txBody>
                  <a:tcPr marL="0" marR="0" marT="0" marB="0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400" b="0" u="none" strike="noStrike" cap="none">
                          <a:solidFill>
                            <a:srgbClr val="000000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 </a:t>
                      </a:r>
                    </a:p>
                  </a:txBody>
                  <a:tcPr marL="0" marR="0" marT="0" marB="0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400" b="0" u="none" strike="noStrike" cap="none">
                        <a:solidFill>
                          <a:srgbClr val="000000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0" marR="0" marT="0" marB="0" anchor="ctr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65864839"/>
                  </a:ext>
                </a:extLst>
              </a:tr>
              <a:tr h="815425">
                <a:tc>
                  <a:txBody>
                    <a:bodyPr/>
                    <a:lstStyle/>
                    <a:p>
                      <a:pPr marL="68580" marR="0" lvl="0" indent="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400" b="0" u="none" strike="noStrike" cap="none">
                        <a:solidFill>
                          <a:srgbClr val="000000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0" marR="0" marT="0" marB="0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400" b="0" u="none" strike="noStrike" cap="none">
                        <a:solidFill>
                          <a:srgbClr val="000000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0" marR="0" marT="0" marB="0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400" b="0" u="none" strike="noStrike" cap="none">
                        <a:solidFill>
                          <a:srgbClr val="000000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0" marR="0" marT="0" marB="0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400" b="0" u="none" strike="noStrike" cap="none">
                        <a:solidFill>
                          <a:srgbClr val="000000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0" marR="0" marT="0" marB="0" anchor="ctr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3108442"/>
                  </a:ext>
                </a:extLst>
              </a:tr>
              <a:tr h="815425">
                <a:tc>
                  <a:txBody>
                    <a:bodyPr/>
                    <a:lstStyle/>
                    <a:p>
                      <a:pPr marL="6858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400" b="0" u="none" strike="noStrike" cap="none">
                        <a:solidFill>
                          <a:srgbClr val="000000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0" marR="0" marT="0" marB="0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400" b="0" u="none" strike="noStrike" cap="none">
                        <a:solidFill>
                          <a:srgbClr val="000000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0" marR="0" marT="0" marB="0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400" b="0" u="none" strike="noStrike" cap="none">
                        <a:solidFill>
                          <a:srgbClr val="000000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0" marR="0" marT="0" marB="0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400" b="0" u="none" strike="noStrike" cap="none">
                        <a:solidFill>
                          <a:srgbClr val="000000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0" marR="0" marT="0" marB="0" anchor="ctr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2505959"/>
                  </a:ext>
                </a:extLst>
              </a:tr>
            </a:tbl>
          </a:graphicData>
        </a:graphic>
      </p:graphicFrame>
      <p:sp>
        <p:nvSpPr>
          <p:cNvPr id="4" name="Google Shape;379;p44">
            <a:extLst>
              <a:ext uri="{FF2B5EF4-FFF2-40B4-BE49-F238E27FC236}">
                <a16:creationId xmlns:a16="http://schemas.microsoft.com/office/drawing/2014/main" id="{484B1C1B-60DE-4620-80B3-B6E4C203487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09603" y="327803"/>
            <a:ext cx="10972800" cy="534841"/>
          </a:xfrm>
        </p:spPr>
        <p:txBody>
          <a:bodyPr anchor="ctr">
            <a:noAutofit/>
          </a:bodyPr>
          <a:lstStyle/>
          <a:p>
            <a:pPr marL="68580" lvl="0">
              <a:lnSpc>
                <a:spcPct val="150000"/>
              </a:lnSpc>
            </a:pPr>
            <a:r>
              <a:rPr lang="zh-TW" altLang="en-US" sz="3600" b="1"/>
              <a:t>產品化關鍵技術研發進度 </a:t>
            </a:r>
            <a:r>
              <a:rPr lang="en-US" altLang="zh-TW" sz="2800" b="1">
                <a:solidFill>
                  <a:srgbClr val="FF0000"/>
                </a:solidFill>
              </a:rPr>
              <a:t>(</a:t>
            </a:r>
            <a:r>
              <a:rPr lang="zh-TW" altLang="en-US" sz="2800" b="1">
                <a:solidFill>
                  <a:srgbClr val="FF0000"/>
                </a:solidFill>
              </a:rPr>
              <a:t>需對應查核點項目</a:t>
            </a:r>
            <a:r>
              <a:rPr lang="en-US" altLang="zh-TW" sz="2800" b="1">
                <a:solidFill>
                  <a:srgbClr val="FF0000"/>
                </a:solidFill>
              </a:rPr>
              <a:t>)</a:t>
            </a:r>
            <a:endParaRPr lang="zh-TW" altLang="en-US" sz="3200" b="1">
              <a:solidFill>
                <a:srgbClr val="000000"/>
              </a:solidFill>
            </a:endParaRPr>
          </a:p>
        </p:txBody>
      </p:sp>
      <p:sp>
        <p:nvSpPr>
          <p:cNvPr id="5" name="Google Shape;380;p44">
            <a:extLst>
              <a:ext uri="{FF2B5EF4-FFF2-40B4-BE49-F238E27FC236}">
                <a16:creationId xmlns:a16="http://schemas.microsoft.com/office/drawing/2014/main" id="{F3646C76-7942-4BD0-BA85-9678EBB35C21}"/>
              </a:ext>
            </a:extLst>
          </p:cNvPr>
          <p:cNvSpPr txBox="1"/>
          <p:nvPr/>
        </p:nvSpPr>
        <p:spPr>
          <a:xfrm>
            <a:off x="847996" y="5259976"/>
            <a:ext cx="10804074" cy="1477332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21" tIns="45701" rIns="91421" bIns="45701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altLang="en-US" sz="1800" b="1" i="0" u="none" strike="noStrike" kern="0" cap="none" spc="0" baseline="0">
                <a:solidFill>
                  <a:srgbClr val="FF0000"/>
                </a:solidFill>
                <a:uFillTx/>
                <a:latin typeface="Microsoft JhengHei"/>
                <a:ea typeface="Microsoft JhengHei"/>
                <a:cs typeface="Microsoft JhengHei"/>
              </a:rPr>
              <a:t>註：本頁應說明團隊現行所掌握之關鍵技術進度，以及為利研發成果商業化，本計劃預計完成之具體、可驗證之技術目標及指標，如功能</a:t>
            </a:r>
            <a:r>
              <a:rPr lang="en-US" altLang="zh-TW" sz="1800" b="1" i="0" u="none" strike="noStrike" kern="0" cap="none" spc="0" baseline="0">
                <a:solidFill>
                  <a:srgbClr val="FF0000"/>
                </a:solidFill>
                <a:uFillTx/>
                <a:latin typeface="Microsoft JhengHei"/>
                <a:ea typeface="Microsoft JhengHei"/>
                <a:cs typeface="Microsoft JhengHei"/>
              </a:rPr>
              <a:t>/spec</a:t>
            </a:r>
            <a:r>
              <a:rPr lang="zh-TW" altLang="en-US" sz="1800" b="1" i="0" u="none" strike="noStrike" kern="0" cap="none" spc="0" baseline="0">
                <a:solidFill>
                  <a:srgbClr val="FF0000"/>
                </a:solidFill>
                <a:uFillTx/>
                <a:latin typeface="Microsoft JhengHei"/>
                <a:ea typeface="Microsoft JhengHei"/>
                <a:cs typeface="Microsoft JhengHei"/>
              </a:rPr>
              <a:t>精進、產率</a:t>
            </a:r>
            <a:r>
              <a:rPr lang="en-US" altLang="zh-TW" sz="1800" b="1" i="0" u="none" strike="noStrike" kern="0" cap="none" spc="0" baseline="0">
                <a:solidFill>
                  <a:srgbClr val="FF0000"/>
                </a:solidFill>
                <a:uFillTx/>
                <a:latin typeface="Microsoft JhengHei"/>
                <a:ea typeface="Microsoft JhengHei"/>
                <a:cs typeface="Microsoft JhengHei"/>
              </a:rPr>
              <a:t>/</a:t>
            </a:r>
            <a:r>
              <a:rPr lang="zh-TW" altLang="en-US" sz="1800" b="1" i="0" u="none" strike="noStrike" kern="0" cap="none" spc="0" baseline="0">
                <a:solidFill>
                  <a:srgbClr val="FF0000"/>
                </a:solidFill>
                <a:uFillTx/>
                <a:latin typeface="Microsoft JhengHei"/>
                <a:ea typeface="Microsoft JhengHei"/>
                <a:cs typeface="Microsoft JhengHei"/>
              </a:rPr>
              <a:t>良率提升、完成</a:t>
            </a:r>
            <a:r>
              <a:rPr lang="en-US" altLang="zh-TW" sz="1800" b="1" i="0" u="none" strike="noStrike" kern="0" cap="none" spc="0" baseline="0">
                <a:solidFill>
                  <a:srgbClr val="FF0000"/>
                </a:solidFill>
                <a:uFillTx/>
                <a:latin typeface="Microsoft JhengHei"/>
                <a:ea typeface="Microsoft JhengHei"/>
                <a:cs typeface="Microsoft JhengHei"/>
              </a:rPr>
              <a:t>xxx</a:t>
            </a:r>
            <a:r>
              <a:rPr lang="zh-TW" altLang="en-US" sz="1800" b="1" i="0" u="none" strike="noStrike" kern="0" cap="none" spc="0" baseline="0">
                <a:solidFill>
                  <a:srgbClr val="FF0000"/>
                </a:solidFill>
                <a:uFillTx/>
                <a:latin typeface="Microsoft JhengHei"/>
                <a:ea typeface="Microsoft JhengHei"/>
                <a:cs typeface="Microsoft JhengHei"/>
              </a:rPr>
              <a:t>測試</a:t>
            </a:r>
            <a:r>
              <a:rPr lang="en-US" altLang="zh-TW" sz="1800" b="1" i="0" u="none" strike="noStrike" kern="0" cap="none" spc="0" baseline="0">
                <a:solidFill>
                  <a:srgbClr val="FF0000"/>
                </a:solidFill>
                <a:uFillTx/>
                <a:latin typeface="Microsoft JhengHei"/>
                <a:ea typeface="Microsoft JhengHei"/>
                <a:cs typeface="Microsoft JhengHei"/>
              </a:rPr>
              <a:t>/</a:t>
            </a:r>
            <a:r>
              <a:rPr lang="zh-TW" altLang="en-US" sz="1800" b="1" i="0" u="none" strike="noStrike" kern="0" cap="none" spc="0" baseline="0">
                <a:solidFill>
                  <a:srgbClr val="FF0000"/>
                </a:solidFill>
                <a:uFillTx/>
                <a:latin typeface="Microsoft JhengHei"/>
                <a:ea typeface="Microsoft JhengHei"/>
                <a:cs typeface="Microsoft JhengHei"/>
              </a:rPr>
              <a:t>試驗、完成系統雛形、完成</a:t>
            </a:r>
            <a:r>
              <a:rPr lang="en-US" altLang="zh-TW" sz="1800" b="1" i="0" u="none" strike="noStrike" kern="0" cap="none" spc="0" baseline="0">
                <a:solidFill>
                  <a:srgbClr val="FF0000"/>
                </a:solidFill>
                <a:uFillTx/>
                <a:latin typeface="Microsoft JhengHei"/>
                <a:ea typeface="Microsoft JhengHei"/>
                <a:cs typeface="Microsoft JhengHei"/>
              </a:rPr>
              <a:t>xxx</a:t>
            </a:r>
            <a:r>
              <a:rPr lang="zh-TW" altLang="en-US" sz="1800" b="1" i="0" u="none" strike="noStrike" kern="0" cap="none" spc="0" baseline="0">
                <a:solidFill>
                  <a:srgbClr val="FF0000"/>
                </a:solidFill>
                <a:uFillTx/>
                <a:latin typeface="Microsoft JhengHei"/>
                <a:ea typeface="Microsoft JhengHei"/>
                <a:cs typeface="Microsoft JhengHei"/>
              </a:rPr>
              <a:t>試量產等。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altLang="en-US" sz="1800" b="1" i="0" u="none" strike="noStrike" kern="0" cap="none" spc="0" baseline="0">
                <a:solidFill>
                  <a:srgbClr val="FF0000"/>
                </a:solidFill>
                <a:uFillTx/>
                <a:latin typeface="Microsoft JhengHei"/>
                <a:ea typeface="Microsoft JhengHei"/>
                <a:cs typeface="Microsoft JhengHei"/>
              </a:rPr>
              <a:t>所列技術目標及指標應對應技術查核點。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altLang="en-US" sz="1800" b="1" i="0" u="none" strike="noStrike" kern="0" cap="none" spc="0" baseline="0">
                <a:solidFill>
                  <a:srgbClr val="FF0000"/>
                </a:solidFill>
                <a:uFillTx/>
                <a:latin typeface="Microsoft JhengHei"/>
                <a:ea typeface="Microsoft JhengHei"/>
                <a:cs typeface="Microsoft JhengHei"/>
              </a:rPr>
              <a:t>延續案應對照補充說明與前期之關鍵技術差異，以及這些差異對商業化之必要性。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386;p45">
            <a:extLst>
              <a:ext uri="{FF2B5EF4-FFF2-40B4-BE49-F238E27FC236}">
                <a16:creationId xmlns:a16="http://schemas.microsoft.com/office/drawing/2014/main" id="{6528B7EF-65CC-48B1-B75F-ADB2C3126D45}"/>
              </a:ext>
            </a:extLst>
          </p:cNvPr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spcBef>
                <a:spcPts val="0"/>
              </a:spcBef>
              <a:buNone/>
            </a:pPr>
            <a:endParaRPr lang="zh-TW" altLang="en-US"/>
          </a:p>
          <a:p>
            <a:pPr marL="0" lvl="0" indent="0">
              <a:spcBef>
                <a:spcPts val="520"/>
              </a:spcBef>
              <a:buNone/>
            </a:pPr>
            <a:endParaRPr lang="zh-TW" altLang="en-US"/>
          </a:p>
        </p:txBody>
      </p:sp>
      <p:graphicFrame>
        <p:nvGraphicFramePr>
          <p:cNvPr id="3" name="Google Shape;387;p45">
            <a:extLst>
              <a:ext uri="{FF2B5EF4-FFF2-40B4-BE49-F238E27FC236}">
                <a16:creationId xmlns:a16="http://schemas.microsoft.com/office/drawing/2014/main" id="{A3A88699-EA1E-43BE-AA4B-1C663CB75E45}"/>
              </a:ext>
            </a:extLst>
          </p:cNvPr>
          <p:cNvGraphicFramePr>
            <a:graphicFrameLocks noGrp="1"/>
          </p:cNvGraphicFramePr>
          <p:nvPr/>
        </p:nvGraphicFramePr>
        <p:xfrm>
          <a:off x="609603" y="1098057"/>
          <a:ext cx="3000000" cy="3000000"/>
        </p:xfrm>
        <a:graphic>
          <a:graphicData uri="http://schemas.openxmlformats.org/drawingml/2006/table">
            <a:tbl>
              <a:tblPr firstRow="1" firstCol="1" lastRow="1" lastCol="1" bandRow="1" bandCol="1">
                <a:effectLst/>
                <a:tableStyleId>{517EFE58-51E1-40D5-9E8B-A3524ADEC254}</a:tableStyleId>
              </a:tblPr>
              <a:tblGrid>
                <a:gridCol w="3657600">
                  <a:extLst>
                    <a:ext uri="{9D8B030D-6E8A-4147-A177-3AD203B41FA5}">
                      <a16:colId xmlns:a16="http://schemas.microsoft.com/office/drawing/2014/main" val="1948864482"/>
                    </a:ext>
                  </a:extLst>
                </a:gridCol>
                <a:gridCol w="3657600">
                  <a:extLst>
                    <a:ext uri="{9D8B030D-6E8A-4147-A177-3AD203B41FA5}">
                      <a16:colId xmlns:a16="http://schemas.microsoft.com/office/drawing/2014/main" val="3916961988"/>
                    </a:ext>
                  </a:extLst>
                </a:gridCol>
                <a:gridCol w="3657600">
                  <a:extLst>
                    <a:ext uri="{9D8B030D-6E8A-4147-A177-3AD203B41FA5}">
                      <a16:colId xmlns:a16="http://schemas.microsoft.com/office/drawing/2014/main" val="918957151"/>
                    </a:ext>
                  </a:extLst>
                </a:gridCol>
              </a:tblGrid>
              <a:tr h="1354948">
                <a:tc>
                  <a:txBody>
                    <a:bodyPr/>
                    <a:lstStyle/>
                    <a:p>
                      <a:pPr marL="68580" marR="0" lvl="0" indent="0" algn="ctr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2000" b="1" u="none" strike="noStrike" cap="none">
                          <a:solidFill>
                            <a:srgbClr val="FFFFFF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工作項目</a:t>
                      </a:r>
                    </a:p>
                  </a:txBody>
                  <a:tcPr marL="0" marR="0" marT="0" marB="0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4E6E"/>
                    </a:solidFill>
                  </a:tcPr>
                </a:tc>
                <a:tc>
                  <a:txBody>
                    <a:bodyPr/>
                    <a:lstStyle/>
                    <a:p>
                      <a:pPr marL="67949" marR="0" lvl="0" indent="0" algn="ctr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2000" b="1" i="0" u="none" strike="noStrike" cap="none">
                          <a:solidFill>
                            <a:srgbClr val="FFFFFF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本計劃預計完成之成果</a:t>
                      </a:r>
                      <a:endParaRPr lang="zh-TW" altLang="en-US" sz="1400" u="none" strike="noStrike" cap="none"/>
                    </a:p>
                  </a:txBody>
                  <a:tcPr marL="47621" marR="47621" marT="0" marB="0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4E6E"/>
                    </a:solidFill>
                  </a:tcPr>
                </a:tc>
                <a:tc>
                  <a:txBody>
                    <a:bodyPr/>
                    <a:lstStyle/>
                    <a:p>
                      <a:pPr marL="67949" marR="0" lvl="0" indent="0" algn="ctr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2000" b="1" i="0" u="none" strike="noStrike" cap="none">
                          <a:solidFill>
                            <a:srgbClr val="FFFFFF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重要性說明與預估經費</a:t>
                      </a:r>
                    </a:p>
                  </a:txBody>
                  <a:tcPr marL="0" marR="0" marT="0" marB="0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4E6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96743564"/>
                  </a:ext>
                </a:extLst>
              </a:tr>
              <a:tr h="815425">
                <a:tc>
                  <a:txBody>
                    <a:bodyPr/>
                    <a:lstStyle/>
                    <a:p>
                      <a:pPr marL="68580" marR="0" lvl="0" indent="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400" b="0" u="none" strike="noStrike" cap="none">
                        <a:solidFill>
                          <a:srgbClr val="000000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0" marR="0" marT="0" marB="0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400" b="0" u="none" strike="noStrike" cap="none">
                          <a:solidFill>
                            <a:srgbClr val="000000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 </a:t>
                      </a:r>
                    </a:p>
                  </a:txBody>
                  <a:tcPr marL="0" marR="0" marT="0" marB="0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400" b="0" u="none" strike="noStrike" cap="none">
                          <a:solidFill>
                            <a:srgbClr val="000000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 </a:t>
                      </a:r>
                    </a:p>
                  </a:txBody>
                  <a:tcPr marL="0" marR="0" marT="0" marB="0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6594213"/>
                  </a:ext>
                </a:extLst>
              </a:tr>
              <a:tr h="815425">
                <a:tc>
                  <a:txBody>
                    <a:bodyPr/>
                    <a:lstStyle/>
                    <a:p>
                      <a:pPr marL="68580" marR="0" lvl="0" indent="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400" b="0" u="none" strike="noStrike" cap="none">
                        <a:solidFill>
                          <a:srgbClr val="000000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0" marR="0" marT="0" marB="0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400" b="0" u="none" strike="noStrike" cap="none">
                        <a:solidFill>
                          <a:srgbClr val="000000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0" marR="0" marT="0" marB="0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400" b="0" u="none" strike="noStrike" cap="none">
                        <a:solidFill>
                          <a:srgbClr val="000000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0" marR="0" marT="0" marB="0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88606645"/>
                  </a:ext>
                </a:extLst>
              </a:tr>
              <a:tr h="815425">
                <a:tc>
                  <a:txBody>
                    <a:bodyPr/>
                    <a:lstStyle/>
                    <a:p>
                      <a:pPr marL="6858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400" b="0" u="none" strike="noStrike" cap="none">
                        <a:solidFill>
                          <a:srgbClr val="000000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0" marR="0" marT="0" marB="0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400" b="0" u="none" strike="noStrike" cap="none">
                        <a:solidFill>
                          <a:srgbClr val="000000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0" marR="0" marT="0" marB="0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400" b="0" u="none" strike="noStrike" cap="none">
                        <a:solidFill>
                          <a:srgbClr val="000000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0" marR="0" marT="0" marB="0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6566390"/>
                  </a:ext>
                </a:extLst>
              </a:tr>
            </a:tbl>
          </a:graphicData>
        </a:graphic>
      </p:graphicFrame>
      <p:sp>
        <p:nvSpPr>
          <p:cNvPr id="4" name="Google Shape;388;p45">
            <a:extLst>
              <a:ext uri="{FF2B5EF4-FFF2-40B4-BE49-F238E27FC236}">
                <a16:creationId xmlns:a16="http://schemas.microsoft.com/office/drawing/2014/main" id="{EB4B699F-AFDB-4FB7-BFFF-E368DEB204CF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09603" y="327803"/>
            <a:ext cx="10972800" cy="534841"/>
          </a:xfrm>
        </p:spPr>
        <p:txBody>
          <a:bodyPr anchor="ctr">
            <a:noAutofit/>
          </a:bodyPr>
          <a:lstStyle/>
          <a:p>
            <a:pPr marL="68580" lvl="0">
              <a:lnSpc>
                <a:spcPct val="150000"/>
              </a:lnSpc>
            </a:pPr>
            <a:r>
              <a:rPr lang="zh-TW" altLang="en-US" sz="3600" b="1"/>
              <a:t>科研成果之商品化進度 </a:t>
            </a:r>
            <a:r>
              <a:rPr lang="en-US" altLang="zh-TW" sz="2800" b="1">
                <a:solidFill>
                  <a:srgbClr val="FF0000"/>
                </a:solidFill>
              </a:rPr>
              <a:t>(</a:t>
            </a:r>
            <a:r>
              <a:rPr lang="zh-TW" altLang="en-US" sz="2800" b="1">
                <a:solidFill>
                  <a:srgbClr val="FF0000"/>
                </a:solidFill>
              </a:rPr>
              <a:t>需對應查核點項目</a:t>
            </a:r>
            <a:r>
              <a:rPr lang="en-US" altLang="zh-TW" sz="2800" b="1">
                <a:solidFill>
                  <a:srgbClr val="FF0000"/>
                </a:solidFill>
              </a:rPr>
              <a:t>)</a:t>
            </a:r>
            <a:endParaRPr lang="zh-TW" altLang="en-US" sz="3200" b="1">
              <a:solidFill>
                <a:srgbClr val="000000"/>
              </a:solidFill>
            </a:endParaRPr>
          </a:p>
        </p:txBody>
      </p:sp>
      <p:sp>
        <p:nvSpPr>
          <p:cNvPr id="5" name="Google Shape;389;p45">
            <a:extLst>
              <a:ext uri="{FF2B5EF4-FFF2-40B4-BE49-F238E27FC236}">
                <a16:creationId xmlns:a16="http://schemas.microsoft.com/office/drawing/2014/main" id="{9591877E-581B-47E2-A7A8-48CD4A0E0291}"/>
              </a:ext>
            </a:extLst>
          </p:cNvPr>
          <p:cNvSpPr txBox="1"/>
          <p:nvPr/>
        </p:nvSpPr>
        <p:spPr>
          <a:xfrm>
            <a:off x="830576" y="5134740"/>
            <a:ext cx="10568936" cy="1477332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21" tIns="45701" rIns="91421" bIns="45701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altLang="en-US" sz="1800" b="1" i="0" u="none" strike="noStrike" kern="0" cap="none" spc="0" baseline="0">
                <a:solidFill>
                  <a:srgbClr val="FF0000"/>
                </a:solidFill>
                <a:uFillTx/>
                <a:latin typeface="Microsoft JhengHei"/>
                <a:ea typeface="Microsoft JhengHei"/>
                <a:cs typeface="Microsoft JhengHei"/>
              </a:rPr>
              <a:t>註：本頁應說明為利研發成果商業化，本計劃預計完成之進度，如完成多少潛在客戶</a:t>
            </a:r>
            <a:r>
              <a:rPr lang="en-US" altLang="zh-TW" sz="1800" b="1" i="0" u="none" strike="noStrike" kern="0" cap="none" spc="0" baseline="0">
                <a:solidFill>
                  <a:srgbClr val="FF0000"/>
                </a:solidFill>
                <a:uFillTx/>
                <a:latin typeface="Microsoft JhengHei"/>
                <a:ea typeface="Microsoft JhengHei"/>
                <a:cs typeface="Microsoft JhengHei"/>
              </a:rPr>
              <a:t>/</a:t>
            </a:r>
            <a:r>
              <a:rPr lang="zh-TW" altLang="en-US" sz="1800" b="1" i="0" u="none" strike="noStrike" kern="0" cap="none" spc="0" baseline="0">
                <a:solidFill>
                  <a:srgbClr val="FF0000"/>
                </a:solidFill>
                <a:uFillTx/>
                <a:latin typeface="Microsoft JhengHei"/>
                <a:ea typeface="Microsoft JhengHei"/>
                <a:cs typeface="Microsoft JhengHei"/>
              </a:rPr>
              <a:t>合作夥伴洽談、簽訂多少</a:t>
            </a:r>
            <a:r>
              <a:rPr lang="en-US" altLang="zh-TW" sz="1800" b="1" i="0" u="none" strike="noStrike" kern="0" cap="none" spc="0" baseline="0">
                <a:solidFill>
                  <a:srgbClr val="FF0000"/>
                </a:solidFill>
                <a:uFillTx/>
                <a:latin typeface="Microsoft JhengHei"/>
                <a:ea typeface="Microsoft JhengHei"/>
                <a:cs typeface="Microsoft JhengHei"/>
              </a:rPr>
              <a:t>MOU/</a:t>
            </a:r>
            <a:r>
              <a:rPr lang="zh-TW" altLang="en-US" sz="1800" b="1" i="0" u="none" strike="noStrike" kern="0" cap="none" spc="0" baseline="0">
                <a:solidFill>
                  <a:srgbClr val="FF0000"/>
                </a:solidFill>
                <a:uFillTx/>
                <a:latin typeface="Microsoft JhengHei"/>
                <a:ea typeface="Microsoft JhengHei"/>
                <a:cs typeface="Microsoft JhengHei"/>
              </a:rPr>
              <a:t>訂單、開發</a:t>
            </a:r>
            <a:r>
              <a:rPr lang="en-US" altLang="zh-TW" sz="1800" b="1" i="0" u="none" strike="noStrike" kern="0" cap="none" spc="0" baseline="0">
                <a:solidFill>
                  <a:srgbClr val="FF0000"/>
                </a:solidFill>
                <a:uFillTx/>
                <a:latin typeface="Microsoft JhengHei"/>
                <a:ea typeface="Microsoft JhengHei"/>
                <a:cs typeface="Microsoft JhengHei"/>
              </a:rPr>
              <a:t>xxx</a:t>
            </a:r>
            <a:r>
              <a:rPr lang="zh-TW" altLang="en-US" sz="1800" b="1" i="0" u="none" strike="noStrike" kern="0" cap="none" spc="0" baseline="0">
                <a:solidFill>
                  <a:srgbClr val="FF0000"/>
                </a:solidFill>
                <a:uFillTx/>
                <a:latin typeface="Microsoft JhengHei"/>
                <a:ea typeface="Microsoft JhengHei"/>
                <a:cs typeface="Microsoft JhengHei"/>
              </a:rPr>
              <a:t>客戶、完成</a:t>
            </a:r>
            <a:r>
              <a:rPr lang="en-US" altLang="zh-TW" sz="1800" b="1" i="0" u="none" strike="noStrike" kern="0" cap="none" spc="0" baseline="0">
                <a:solidFill>
                  <a:srgbClr val="FF0000"/>
                </a:solidFill>
                <a:uFillTx/>
                <a:latin typeface="Microsoft JhengHei"/>
                <a:ea typeface="Microsoft JhengHei"/>
                <a:cs typeface="Microsoft JhengHei"/>
              </a:rPr>
              <a:t>xxx</a:t>
            </a:r>
            <a:r>
              <a:rPr lang="zh-TW" altLang="en-US" sz="1800" b="1" i="0" u="none" strike="noStrike" kern="0" cap="none" spc="0" baseline="0">
                <a:solidFill>
                  <a:srgbClr val="FF0000"/>
                </a:solidFill>
                <a:uFillTx/>
                <a:latin typeface="Microsoft JhengHei"/>
                <a:ea typeface="Microsoft JhengHei"/>
                <a:cs typeface="Microsoft JhengHei"/>
              </a:rPr>
              <a:t>法規驗證或諮詢、完成</a:t>
            </a:r>
            <a:r>
              <a:rPr lang="en-US" altLang="zh-TW" sz="1800" b="1" i="0" u="none" strike="noStrike" kern="0" cap="none" spc="0" baseline="0">
                <a:solidFill>
                  <a:srgbClr val="FF0000"/>
                </a:solidFill>
                <a:uFillTx/>
                <a:latin typeface="Microsoft JhengHei"/>
                <a:ea typeface="Microsoft JhengHei"/>
                <a:cs typeface="Microsoft JhengHei"/>
              </a:rPr>
              <a:t>xxx</a:t>
            </a:r>
            <a:r>
              <a:rPr lang="zh-TW" altLang="en-US" sz="1800" b="1" i="0" u="none" strike="noStrike" kern="0" cap="none" spc="0" baseline="0">
                <a:solidFill>
                  <a:srgbClr val="FF0000"/>
                </a:solidFill>
                <a:uFillTx/>
                <a:latin typeface="Microsoft JhengHei"/>
                <a:ea typeface="Microsoft JhengHei"/>
                <a:cs typeface="Microsoft JhengHei"/>
              </a:rPr>
              <a:t>取證</a:t>
            </a:r>
            <a:r>
              <a:rPr lang="en-US" altLang="zh-TW" sz="1800" b="1" i="0" u="none" strike="noStrike" kern="0" cap="none" spc="0" baseline="0">
                <a:solidFill>
                  <a:srgbClr val="FF0000"/>
                </a:solidFill>
                <a:uFillTx/>
                <a:latin typeface="Microsoft JhengHei"/>
                <a:ea typeface="Microsoft JhengHei"/>
                <a:cs typeface="Microsoft JhengHei"/>
              </a:rPr>
              <a:t>(</a:t>
            </a:r>
            <a:r>
              <a:rPr lang="zh-TW" altLang="en-US" sz="1800" b="1" i="0" u="none" strike="noStrike" kern="0" cap="none" spc="0" baseline="0">
                <a:solidFill>
                  <a:srgbClr val="FF0000"/>
                </a:solidFill>
                <a:uFillTx/>
                <a:latin typeface="Microsoft JhengHei"/>
                <a:ea typeface="Microsoft JhengHei"/>
                <a:cs typeface="Microsoft JhengHei"/>
              </a:rPr>
              <a:t>或申請送件</a:t>
            </a:r>
            <a:r>
              <a:rPr lang="en-US" altLang="zh-TW" sz="1800" b="1" i="0" u="none" strike="noStrike" kern="0" cap="none" spc="0" baseline="0">
                <a:solidFill>
                  <a:srgbClr val="FF0000"/>
                </a:solidFill>
                <a:uFillTx/>
                <a:latin typeface="Microsoft JhengHei"/>
                <a:ea typeface="Microsoft JhengHei"/>
                <a:cs typeface="Microsoft JhengHei"/>
              </a:rPr>
              <a:t>)</a:t>
            </a:r>
            <a:r>
              <a:rPr lang="zh-TW" altLang="en-US" sz="1800" b="1" i="0" u="none" strike="noStrike" kern="0" cap="none" spc="0" baseline="0">
                <a:solidFill>
                  <a:srgbClr val="FF0000"/>
                </a:solidFill>
                <a:uFillTx/>
                <a:latin typeface="Microsoft JhengHei"/>
                <a:ea typeface="Microsoft JhengHei"/>
                <a:cs typeface="Microsoft JhengHei"/>
              </a:rPr>
              <a:t>、完成</a:t>
            </a:r>
            <a:r>
              <a:rPr lang="en-US" altLang="zh-TW" sz="1800" b="1" i="0" u="none" strike="noStrike" kern="0" cap="none" spc="0" baseline="0">
                <a:solidFill>
                  <a:srgbClr val="FF0000"/>
                </a:solidFill>
                <a:uFillTx/>
                <a:latin typeface="Microsoft JhengHei"/>
                <a:ea typeface="Microsoft JhengHei"/>
                <a:cs typeface="Microsoft JhengHei"/>
              </a:rPr>
              <a:t>xxx</a:t>
            </a:r>
            <a:r>
              <a:rPr lang="zh-TW" altLang="en-US" sz="1800" b="1" i="0" u="none" strike="noStrike" kern="0" cap="none" spc="0" baseline="0">
                <a:solidFill>
                  <a:srgbClr val="FF0000"/>
                </a:solidFill>
                <a:uFillTx/>
                <a:latin typeface="Microsoft JhengHei"/>
                <a:ea typeface="Microsoft JhengHei"/>
                <a:cs typeface="Microsoft JhengHei"/>
              </a:rPr>
              <a:t>智財評估、完成</a:t>
            </a:r>
            <a:r>
              <a:rPr lang="en-US" altLang="zh-TW" sz="1800" b="1" i="0" u="none" strike="noStrike" kern="0" cap="none" spc="0" baseline="0">
                <a:solidFill>
                  <a:srgbClr val="FF0000"/>
                </a:solidFill>
                <a:uFillTx/>
                <a:latin typeface="Microsoft JhengHei"/>
                <a:ea typeface="Microsoft JhengHei"/>
                <a:cs typeface="Microsoft JhengHei"/>
              </a:rPr>
              <a:t>xxx</a:t>
            </a:r>
            <a:r>
              <a:rPr lang="zh-TW" altLang="en-US" sz="1800" b="1" i="0" u="none" strike="noStrike" kern="0" cap="none" spc="0" baseline="0">
                <a:solidFill>
                  <a:srgbClr val="FF0000"/>
                </a:solidFill>
                <a:uFillTx/>
                <a:latin typeface="Microsoft JhengHei"/>
                <a:ea typeface="Microsoft JhengHei"/>
                <a:cs typeface="Microsoft JhengHei"/>
              </a:rPr>
              <a:t>參展等。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altLang="en-US" sz="1800" b="1" i="0" u="none" strike="noStrike" kern="0" cap="none" spc="0" baseline="0">
                <a:solidFill>
                  <a:srgbClr val="FF0000"/>
                </a:solidFill>
                <a:uFillTx/>
                <a:latin typeface="Microsoft JhengHei"/>
                <a:ea typeface="Microsoft JhengHei"/>
                <a:cs typeface="Microsoft JhengHei"/>
              </a:rPr>
              <a:t>所列工作項目與成果應對應商業查核點。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altLang="en-US" sz="1800" b="1" i="0" u="none" strike="noStrike" kern="0" cap="none" spc="0" baseline="0">
                <a:solidFill>
                  <a:srgbClr val="FF0000"/>
                </a:solidFill>
                <a:uFillTx/>
                <a:latin typeface="Microsoft JhengHei"/>
                <a:ea typeface="Microsoft JhengHei"/>
                <a:cs typeface="Microsoft JhengHei"/>
              </a:rPr>
              <a:t>延續案應對照補充說明與前期之工作項目差異，以及這些差異對商業化之必要性。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395;p46">
            <a:extLst>
              <a:ext uri="{FF2B5EF4-FFF2-40B4-BE49-F238E27FC236}">
                <a16:creationId xmlns:a16="http://schemas.microsoft.com/office/drawing/2014/main" id="{CCCDFBCE-6234-49FE-8D0A-A4A23B5F44F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20029" y="136519"/>
            <a:ext cx="10972800" cy="708102"/>
          </a:xfrm>
        </p:spPr>
        <p:txBody>
          <a:bodyPr/>
          <a:lstStyle/>
          <a:p>
            <a:pPr lvl="0"/>
            <a:r>
              <a:rPr lang="en-US" altLang="zh-TW" sz="3600" b="1"/>
              <a:t>(</a:t>
            </a:r>
            <a:r>
              <a:rPr lang="zh-TW" altLang="en-US" sz="3600" b="1"/>
              <a:t>四</a:t>
            </a:r>
            <a:r>
              <a:rPr lang="en-US" altLang="zh-TW" sz="3600" b="1"/>
              <a:t>)</a:t>
            </a:r>
            <a:r>
              <a:rPr lang="zh-TW" altLang="en-US" sz="3600" b="1"/>
              <a:t>自提查核點</a:t>
            </a:r>
            <a:r>
              <a:rPr lang="en-US" altLang="zh-TW" sz="3600" b="1"/>
              <a:t>(</a:t>
            </a:r>
            <a:r>
              <a:rPr lang="zh-TW" altLang="en-US" sz="3600" b="1"/>
              <a:t>拔尖</a:t>
            </a:r>
            <a:r>
              <a:rPr lang="en-US" altLang="zh-TW" sz="3600" b="1"/>
              <a:t>)</a:t>
            </a:r>
            <a:r>
              <a:rPr lang="zh-TW" altLang="en-US" sz="3600" b="1">
                <a:solidFill>
                  <a:srgbClr val="FF0000"/>
                </a:solidFill>
              </a:rPr>
              <a:t> </a:t>
            </a:r>
            <a:r>
              <a:rPr lang="en-US" altLang="zh-TW" sz="2400" b="1">
                <a:solidFill>
                  <a:srgbClr val="FF0000"/>
                </a:solidFill>
              </a:rPr>
              <a:t>(</a:t>
            </a:r>
            <a:r>
              <a:rPr lang="zh-TW" altLang="en-US" sz="2400" b="1">
                <a:solidFill>
                  <a:srgbClr val="FF0000"/>
                </a:solidFill>
              </a:rPr>
              <a:t>預估申請經費總和需為個案經費表之總和</a:t>
            </a:r>
            <a:r>
              <a:rPr lang="en-US" altLang="zh-TW" sz="2400" b="1">
                <a:solidFill>
                  <a:srgbClr val="FF0000"/>
                </a:solidFill>
              </a:rPr>
              <a:t>)</a:t>
            </a:r>
            <a:endParaRPr lang="zh-TW" altLang="en-US" sz="3600" b="1"/>
          </a:p>
        </p:txBody>
      </p:sp>
      <p:graphicFrame>
        <p:nvGraphicFramePr>
          <p:cNvPr id="3" name="Google Shape;396;p46">
            <a:extLst>
              <a:ext uri="{FF2B5EF4-FFF2-40B4-BE49-F238E27FC236}">
                <a16:creationId xmlns:a16="http://schemas.microsoft.com/office/drawing/2014/main" id="{B728C7E0-7FB4-4893-8E25-6B2DE3E80818}"/>
              </a:ext>
            </a:extLst>
          </p:cNvPr>
          <p:cNvGraphicFramePr>
            <a:graphicFrameLocks noGrp="1"/>
          </p:cNvGraphicFramePr>
          <p:nvPr/>
        </p:nvGraphicFramePr>
        <p:xfrm>
          <a:off x="118954" y="960440"/>
          <a:ext cx="3000000" cy="3000000"/>
        </p:xfrm>
        <a:graphic>
          <a:graphicData uri="http://schemas.openxmlformats.org/drawingml/2006/table">
            <a:tbl>
              <a:tblPr firstRow="1" bandRow="1">
                <a:effectLst/>
                <a:tableStyleId>{75675C71-5932-4381-98D0-FD7BB7D68876}</a:tableStyleId>
              </a:tblPr>
              <a:tblGrid>
                <a:gridCol w="1015304">
                  <a:extLst>
                    <a:ext uri="{9D8B030D-6E8A-4147-A177-3AD203B41FA5}">
                      <a16:colId xmlns:a16="http://schemas.microsoft.com/office/drawing/2014/main" val="917305058"/>
                    </a:ext>
                  </a:extLst>
                </a:gridCol>
                <a:gridCol w="1165924">
                  <a:extLst>
                    <a:ext uri="{9D8B030D-6E8A-4147-A177-3AD203B41FA5}">
                      <a16:colId xmlns:a16="http://schemas.microsoft.com/office/drawing/2014/main" val="396596825"/>
                    </a:ext>
                  </a:extLst>
                </a:gridCol>
                <a:gridCol w="2690576">
                  <a:extLst>
                    <a:ext uri="{9D8B030D-6E8A-4147-A177-3AD203B41FA5}">
                      <a16:colId xmlns:a16="http://schemas.microsoft.com/office/drawing/2014/main" val="708682098"/>
                    </a:ext>
                  </a:extLst>
                </a:gridCol>
                <a:gridCol w="4965100">
                  <a:extLst>
                    <a:ext uri="{9D8B030D-6E8A-4147-A177-3AD203B41FA5}">
                      <a16:colId xmlns:a16="http://schemas.microsoft.com/office/drawing/2014/main" val="1626633958"/>
                    </a:ext>
                  </a:extLst>
                </a:gridCol>
                <a:gridCol w="2153777">
                  <a:extLst>
                    <a:ext uri="{9D8B030D-6E8A-4147-A177-3AD203B41FA5}">
                      <a16:colId xmlns:a16="http://schemas.microsoft.com/office/drawing/2014/main" val="94831438"/>
                    </a:ext>
                  </a:extLst>
                </a:gridCol>
              </a:tblGrid>
              <a:tr h="1166097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2000" u="none" strike="noStrike" cap="none">
                          <a:latin typeface="Microsoft JhengHei"/>
                          <a:ea typeface="Microsoft JhengHei"/>
                          <a:cs typeface="Microsoft JhengHei"/>
                        </a:rPr>
                        <a:t>時   間</a:t>
                      </a:r>
                    </a:p>
                  </a:txBody>
                  <a:tcPr marL="68570" marR="6857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2000" u="none" strike="noStrike" cap="none">
                          <a:latin typeface="Microsoft JhengHei"/>
                          <a:ea typeface="Microsoft JhengHei"/>
                          <a:cs typeface="Microsoft JhengHei"/>
                        </a:rPr>
                        <a:t>查核點</a:t>
                      </a:r>
                    </a:p>
                  </a:txBody>
                  <a:tcPr marL="68570" marR="6857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2000" b="1" u="none" strike="noStrike" cap="none">
                          <a:solidFill>
                            <a:srgbClr val="FFFFFF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項目</a:t>
                      </a:r>
                      <a:endParaRPr lang="zh-TW" altLang="en-US" sz="1400" u="none" strike="noStrike" cap="none"/>
                    </a:p>
                  </a:txBody>
                  <a:tcPr marL="91449" marR="91449" marT="45729" marB="45729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2000" b="1" u="none" strike="noStrike" cap="none">
                          <a:solidFill>
                            <a:srgbClr val="FFFFFF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辦理事項</a:t>
                      </a:r>
                    </a:p>
                  </a:txBody>
                  <a:tcPr marL="91449" marR="91449" marT="45729" marB="45729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2000" b="1" i="0" u="none" strike="noStrike" cap="none">
                          <a:solidFill>
                            <a:srgbClr val="FFFFFF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預估申請經費</a:t>
                      </a:r>
                      <a:endParaRPr lang="zh-TW" altLang="en-US" sz="2000" b="1" u="none" strike="noStrike" cap="none">
                        <a:solidFill>
                          <a:srgbClr val="FFFFFF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 anchor="ctr"/>
                </a:tc>
                <a:extLst>
                  <a:ext uri="{0D108BD9-81ED-4DB2-BD59-A6C34878D82A}">
                    <a16:rowId xmlns:a16="http://schemas.microsoft.com/office/drawing/2014/main" val="839483791"/>
                  </a:ext>
                </a:extLst>
              </a:tr>
              <a:tr h="1148724">
                <a:tc rowSpan="4">
                  <a:txBody>
                    <a:bodyPr/>
                    <a:lstStyle/>
                    <a:p>
                      <a:pPr marL="0" marR="24131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2000" b="1" i="0" u="none" strike="noStrike" cap="none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期中前</a:t>
                      </a:r>
                    </a:p>
                    <a:p>
                      <a:pPr marL="0" marR="24131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2000" b="1" i="0" u="none" strike="noStrike" cap="none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須完成之</a:t>
                      </a:r>
                    </a:p>
                    <a:p>
                      <a:pPr marL="0" marR="24131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2000" b="1" i="0" u="none" strike="noStrike" cap="none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查核點</a:t>
                      </a:r>
                    </a:p>
                    <a:p>
                      <a:pPr marL="0" marR="24131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altLang="zh-TW" sz="2000" b="1" i="0" u="none" strike="noStrike" cap="none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(</a:t>
                      </a:r>
                      <a:r>
                        <a:rPr lang="zh-TW" altLang="en-US" sz="2000" b="1" i="0" u="none" strike="noStrike" cap="none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預計</a:t>
                      </a:r>
                      <a:r>
                        <a:rPr lang="en-US" altLang="zh-TW" sz="2000" b="1" i="0" u="none" strike="noStrike" cap="none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115</a:t>
                      </a:r>
                      <a:r>
                        <a:rPr lang="zh-TW" altLang="en-US" sz="2000" b="1" i="0" u="none" strike="noStrike" cap="none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年</a:t>
                      </a:r>
                      <a:r>
                        <a:rPr lang="en-US" altLang="zh-TW" sz="2000" b="1" i="0" u="none" strike="noStrike" cap="none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12</a:t>
                      </a:r>
                      <a:r>
                        <a:rPr lang="zh-TW" altLang="en-US" sz="2000" b="1" i="0" u="none" strike="noStrike" cap="none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月</a:t>
                      </a:r>
                      <a:r>
                        <a:rPr lang="en-US" altLang="zh-TW" sz="2000" b="1" i="0" u="none" strike="noStrike" cap="none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)</a:t>
                      </a:r>
                      <a:endParaRPr lang="zh-TW" altLang="en-US" sz="2000" b="1" i="0" u="none" strike="noStrike" cap="none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68570" marR="68570" marT="0" marB="0" anchor="ctr"/>
                </a:tc>
                <a:tc rowSpan="2">
                  <a:txBody>
                    <a:bodyPr/>
                    <a:lstStyle/>
                    <a:p>
                      <a:pPr marL="0" marR="24131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2000" b="1" i="0" u="none" strike="noStrike" cap="none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商業查核點</a:t>
                      </a:r>
                    </a:p>
                  </a:txBody>
                  <a:tcPr marL="68570" marR="68570" marT="0" marB="0" anchor="ctr">
                    <a:lnB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altLang="zh-TW" sz="1800" b="1" i="0" u="none" strike="noStrike" cap="none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EX</a:t>
                      </a:r>
                      <a:r>
                        <a:rPr lang="zh-TW" altLang="en-US" sz="1800" b="1" i="0" u="none" strike="noStrike" cap="none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：市場規模與板塊分析報告一份 </a:t>
                      </a:r>
                      <a:endParaRPr lang="zh-TW" altLang="en-US" sz="1400" u="none" strike="noStrike" cap="none"/>
                    </a:p>
                  </a:txBody>
                  <a:tcPr marL="91449" marR="91449" marT="45729" marB="45729" anchor="ctr">
                    <a:lnB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2400" b="1" u="none" strike="noStrike" cap="none">
                        <a:solidFill>
                          <a:srgbClr val="FF0000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2400" b="1" u="none" strike="noStrike" cap="none">
                        <a:solidFill>
                          <a:srgbClr val="FF0000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 anchor="ctr"/>
                </a:tc>
                <a:extLst>
                  <a:ext uri="{0D108BD9-81ED-4DB2-BD59-A6C34878D82A}">
                    <a16:rowId xmlns:a16="http://schemas.microsoft.com/office/drawing/2014/main" val="317967760"/>
                  </a:ext>
                </a:extLst>
              </a:tr>
              <a:tr h="1148724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altLang="zh-TW" sz="1800" b="1" i="0" u="none" strike="noStrike" cap="none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EX</a:t>
                      </a:r>
                      <a:r>
                        <a:rPr lang="zh-TW" altLang="en-US" sz="1800" b="1" i="0" u="none" strike="noStrike" cap="none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：</a:t>
                      </a:r>
                      <a:r>
                        <a:rPr lang="en-US" altLang="zh-TW" sz="1800" b="1" i="0" u="none" strike="noStrike" cap="none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TA</a:t>
                      </a:r>
                      <a:r>
                        <a:rPr lang="zh-TW" altLang="en-US" sz="1800" b="1" i="0" u="none" strike="noStrike" cap="none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擬定與產品定位分析報告一份 </a:t>
                      </a:r>
                      <a:endParaRPr lang="zh-TW" altLang="en-US" sz="1400" u="none" strike="noStrike" cap="none"/>
                    </a:p>
                  </a:txBody>
                  <a:tcPr marL="91449" marR="91449" marT="45729" marB="45729" anchor="ctr">
                    <a:lnT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2400" b="1" u="none" strike="noStrike" cap="none">
                        <a:solidFill>
                          <a:srgbClr val="FF0000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2400" b="1" u="none" strike="noStrike" cap="none">
                        <a:solidFill>
                          <a:srgbClr val="FF0000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 anchor="ctr"/>
                </a:tc>
                <a:extLst>
                  <a:ext uri="{0D108BD9-81ED-4DB2-BD59-A6C34878D82A}">
                    <a16:rowId xmlns:a16="http://schemas.microsoft.com/office/drawing/2014/main" val="819843206"/>
                  </a:ext>
                </a:extLst>
              </a:tr>
              <a:tr h="1148724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24131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2000" b="1" i="0" u="none" strike="noStrike" cap="none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技術查核點</a:t>
                      </a:r>
                    </a:p>
                  </a:txBody>
                  <a:tcPr marL="68570" marR="68570" marT="0" marB="0" anchor="ctr">
                    <a:lnL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altLang="zh-TW" sz="1800" b="1" i="0" u="none" strike="noStrike" cap="none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EX</a:t>
                      </a:r>
                      <a:r>
                        <a:rPr lang="zh-TW" altLang="en-US" sz="1800" b="1" i="0" u="none" strike="noStrike" cap="none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：完成原型機設計 </a:t>
                      </a:r>
                      <a:endParaRPr lang="zh-TW" altLang="en-US" sz="1400" u="none" strike="noStrike" cap="none"/>
                    </a:p>
                  </a:txBody>
                  <a:tcPr marL="91449" marR="91449" marT="45729" marB="45729" anchor="ctr">
                    <a:lnL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600" b="1" i="0" u="none" strike="noStrike" cap="none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制訂及完成原型機規格設計（包含設計圖與相關零組件之明確規格，並清楚定義原型機功能規格） </a:t>
                      </a:r>
                    </a:p>
                  </a:txBody>
                  <a:tcPr marL="91449" marR="91449" marT="45729" marB="45729" anchor="ctr">
                    <a:lnL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2400" b="1" u="none" strike="noStrike" cap="none">
                        <a:solidFill>
                          <a:srgbClr val="FF0000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 anchor="ctr">
                    <a:lnL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189868303"/>
                  </a:ext>
                </a:extLst>
              </a:tr>
              <a:tr h="1148724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altLang="zh-TW" sz="1800" b="1" i="0" u="none" strike="noStrike" cap="none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EX</a:t>
                      </a:r>
                      <a:r>
                        <a:rPr lang="zh-TW" altLang="en-US" sz="1800" b="1" i="0" u="none" strike="noStrike" cap="none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：完成原型機功能</a:t>
                      </a: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800" b="1" i="0" u="none" strike="noStrike" cap="none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規格驗證 </a:t>
                      </a:r>
                    </a:p>
                  </a:txBody>
                  <a:tcPr marL="91449" marR="91449" marT="45729" marB="45729" anchor="ctr">
                    <a:lnL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600" b="1" i="0" u="none" strike="noStrike" cap="none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完成原型機預期用途之功能驗證</a:t>
                      </a:r>
                      <a:r>
                        <a:rPr lang="en-US" altLang="zh-TW" sz="1600" b="1" i="0" u="none" strike="noStrike" cap="none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(</a:t>
                      </a:r>
                      <a:r>
                        <a:rPr lang="zh-TW" altLang="en-US" sz="1600" b="1" i="0" u="none" strike="noStrike" cap="none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驗證試驗須包含至少三次獨立測試及具代表性之功能比對，相關功能驗證需有明確之允收標準，並註記是否由第三方具</a:t>
                      </a:r>
                      <a:r>
                        <a:rPr lang="en-US" altLang="zh-TW" sz="1600" b="1" i="0" u="none" strike="noStrike" cap="none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TOF</a:t>
                      </a:r>
                      <a:r>
                        <a:rPr lang="zh-TW" altLang="en-US" sz="1600" b="1" i="0" u="none" strike="noStrike" cap="none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認證實驗室來執行相關驗證報告產出</a:t>
                      </a:r>
                      <a:r>
                        <a:rPr lang="en-US" altLang="zh-TW" sz="1600" b="1" i="0" u="none" strike="noStrike" cap="none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)</a:t>
                      </a:r>
                      <a:endParaRPr lang="zh-TW" altLang="en-US" sz="1400" u="none" strike="noStrike" cap="none"/>
                    </a:p>
                  </a:txBody>
                  <a:tcPr marL="91449" marR="91449" marT="45729" marB="45729" anchor="ctr">
                    <a:lnL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2400" b="1" u="none" strike="noStrike" cap="none">
                        <a:solidFill>
                          <a:srgbClr val="FF0000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 anchor="ctr">
                    <a:lnL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893499142"/>
                  </a:ext>
                </a:extLst>
              </a:tr>
            </a:tbl>
          </a:graphicData>
        </a:graphic>
      </p:graphicFrame>
      <p:sp>
        <p:nvSpPr>
          <p:cNvPr id="4" name="Google Shape;397;p46">
            <a:extLst>
              <a:ext uri="{FF2B5EF4-FFF2-40B4-BE49-F238E27FC236}">
                <a16:creationId xmlns:a16="http://schemas.microsoft.com/office/drawing/2014/main" id="{BD6E80E6-C8FE-4C09-9BE5-C5C71471AE0E}"/>
              </a:ext>
            </a:extLst>
          </p:cNvPr>
          <p:cNvSpPr txBox="1"/>
          <p:nvPr/>
        </p:nvSpPr>
        <p:spPr>
          <a:xfrm>
            <a:off x="10566404" y="6356351"/>
            <a:ext cx="1015998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211C69C9-394D-4A66-A5E5-C1FBB99B6D32}" type="slidenum">
              <a:t>12</a:t>
            </a:fld>
            <a:endParaRPr lang="en-US" sz="1100" b="0" i="0" u="none" strike="noStrike" kern="0" cap="none" spc="0" baseline="0">
              <a:solidFill>
                <a:srgbClr val="000000"/>
              </a:solidFill>
              <a:uFillTx/>
              <a:latin typeface="MingLiu"/>
              <a:ea typeface="MingLiu"/>
              <a:cs typeface="MingLiu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403;p47">
            <a:extLst>
              <a:ext uri="{FF2B5EF4-FFF2-40B4-BE49-F238E27FC236}">
                <a16:creationId xmlns:a16="http://schemas.microsoft.com/office/drawing/2014/main" id="{0DC1451B-5605-45E3-B5F9-86E2E1B297F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20029" y="136519"/>
            <a:ext cx="10972800" cy="708102"/>
          </a:xfrm>
        </p:spPr>
        <p:txBody>
          <a:bodyPr/>
          <a:lstStyle/>
          <a:p>
            <a:pPr lvl="0"/>
            <a:r>
              <a:rPr lang="en-US" altLang="zh-TW" sz="3600" b="1"/>
              <a:t>(</a:t>
            </a:r>
            <a:r>
              <a:rPr lang="zh-TW" altLang="en-US" sz="3600" b="1"/>
              <a:t>四</a:t>
            </a:r>
            <a:r>
              <a:rPr lang="en-US" altLang="zh-TW" sz="3600" b="1"/>
              <a:t>)</a:t>
            </a:r>
            <a:r>
              <a:rPr lang="zh-TW" altLang="en-US" sz="3600" b="1"/>
              <a:t>自提查核點</a:t>
            </a:r>
            <a:r>
              <a:rPr lang="en-US" altLang="zh-TW" sz="3600" b="1"/>
              <a:t>(</a:t>
            </a:r>
            <a:r>
              <a:rPr lang="zh-TW" altLang="en-US" sz="3600" b="1"/>
              <a:t>拔尖</a:t>
            </a:r>
            <a:r>
              <a:rPr lang="en-US" altLang="zh-TW" sz="3600" b="1"/>
              <a:t>)</a:t>
            </a:r>
            <a:r>
              <a:rPr lang="zh-TW" altLang="en-US" sz="3600" b="1">
                <a:solidFill>
                  <a:srgbClr val="FF0000"/>
                </a:solidFill>
              </a:rPr>
              <a:t> </a:t>
            </a:r>
            <a:r>
              <a:rPr lang="en-US" altLang="zh-TW" sz="2400" b="1">
                <a:solidFill>
                  <a:srgbClr val="FF0000"/>
                </a:solidFill>
              </a:rPr>
              <a:t>(</a:t>
            </a:r>
            <a:r>
              <a:rPr lang="zh-TW" altLang="en-US" sz="2400" b="1">
                <a:solidFill>
                  <a:srgbClr val="FF0000"/>
                </a:solidFill>
              </a:rPr>
              <a:t>預估申請經費總和需為個案經費表之總和</a:t>
            </a:r>
            <a:r>
              <a:rPr lang="en-US" altLang="zh-TW" sz="2400" b="1">
                <a:solidFill>
                  <a:srgbClr val="FF0000"/>
                </a:solidFill>
              </a:rPr>
              <a:t>)</a:t>
            </a:r>
            <a:endParaRPr lang="zh-TW" altLang="en-US" sz="3600" b="1"/>
          </a:p>
        </p:txBody>
      </p:sp>
      <p:graphicFrame>
        <p:nvGraphicFramePr>
          <p:cNvPr id="3" name="Google Shape;404;p47">
            <a:extLst>
              <a:ext uri="{FF2B5EF4-FFF2-40B4-BE49-F238E27FC236}">
                <a16:creationId xmlns:a16="http://schemas.microsoft.com/office/drawing/2014/main" id="{DBC1C128-CD6E-4BE6-999A-6F7CEB2A11A3}"/>
              </a:ext>
            </a:extLst>
          </p:cNvPr>
          <p:cNvGraphicFramePr>
            <a:graphicFrameLocks noGrp="1"/>
          </p:cNvGraphicFramePr>
          <p:nvPr/>
        </p:nvGraphicFramePr>
        <p:xfrm>
          <a:off x="118954" y="960440"/>
          <a:ext cx="3000000" cy="3000000"/>
        </p:xfrm>
        <a:graphic>
          <a:graphicData uri="http://schemas.openxmlformats.org/drawingml/2006/table">
            <a:tbl>
              <a:tblPr firstRow="1" bandRow="1">
                <a:effectLst/>
                <a:tableStyleId>{75675C71-5932-4381-98D0-FD7BB7D68876}</a:tableStyleId>
              </a:tblPr>
              <a:tblGrid>
                <a:gridCol w="1015304">
                  <a:extLst>
                    <a:ext uri="{9D8B030D-6E8A-4147-A177-3AD203B41FA5}">
                      <a16:colId xmlns:a16="http://schemas.microsoft.com/office/drawing/2014/main" val="135891179"/>
                    </a:ext>
                  </a:extLst>
                </a:gridCol>
                <a:gridCol w="1165924">
                  <a:extLst>
                    <a:ext uri="{9D8B030D-6E8A-4147-A177-3AD203B41FA5}">
                      <a16:colId xmlns:a16="http://schemas.microsoft.com/office/drawing/2014/main" val="355015390"/>
                    </a:ext>
                  </a:extLst>
                </a:gridCol>
                <a:gridCol w="2690576">
                  <a:extLst>
                    <a:ext uri="{9D8B030D-6E8A-4147-A177-3AD203B41FA5}">
                      <a16:colId xmlns:a16="http://schemas.microsoft.com/office/drawing/2014/main" val="3505405381"/>
                    </a:ext>
                  </a:extLst>
                </a:gridCol>
                <a:gridCol w="4965100">
                  <a:extLst>
                    <a:ext uri="{9D8B030D-6E8A-4147-A177-3AD203B41FA5}">
                      <a16:colId xmlns:a16="http://schemas.microsoft.com/office/drawing/2014/main" val="1084673916"/>
                    </a:ext>
                  </a:extLst>
                </a:gridCol>
                <a:gridCol w="2153777">
                  <a:extLst>
                    <a:ext uri="{9D8B030D-6E8A-4147-A177-3AD203B41FA5}">
                      <a16:colId xmlns:a16="http://schemas.microsoft.com/office/drawing/2014/main" val="1217853388"/>
                    </a:ext>
                  </a:extLst>
                </a:gridCol>
              </a:tblGrid>
              <a:tr h="1166097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2000" u="none" strike="noStrike" cap="none">
                          <a:latin typeface="Microsoft JhengHei"/>
                          <a:ea typeface="Microsoft JhengHei"/>
                          <a:cs typeface="Microsoft JhengHei"/>
                        </a:rPr>
                        <a:t>時   間</a:t>
                      </a:r>
                    </a:p>
                  </a:txBody>
                  <a:tcPr marL="68570" marR="6857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2000" u="none" strike="noStrike" cap="none">
                          <a:latin typeface="Microsoft JhengHei"/>
                          <a:ea typeface="Microsoft JhengHei"/>
                          <a:cs typeface="Microsoft JhengHei"/>
                        </a:rPr>
                        <a:t>查核點</a:t>
                      </a:r>
                    </a:p>
                  </a:txBody>
                  <a:tcPr marL="68570" marR="6857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2000" b="1" u="none" strike="noStrike" cap="none">
                          <a:solidFill>
                            <a:srgbClr val="FFFFFF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項目</a:t>
                      </a:r>
                      <a:endParaRPr lang="zh-TW" altLang="en-US" sz="1400" u="none" strike="noStrike" cap="none"/>
                    </a:p>
                  </a:txBody>
                  <a:tcPr marL="91449" marR="91449" marT="45729" marB="45729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2000" b="1" u="none" strike="noStrike" cap="none">
                          <a:solidFill>
                            <a:srgbClr val="FFFFFF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辦理事項</a:t>
                      </a:r>
                    </a:p>
                  </a:txBody>
                  <a:tcPr marL="91449" marR="91449" marT="45729" marB="45729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2000" b="1" i="0" u="none" strike="noStrike" cap="none">
                          <a:solidFill>
                            <a:srgbClr val="FFFFFF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預估申請經費</a:t>
                      </a:r>
                      <a:endParaRPr lang="zh-TW" altLang="en-US" sz="2000" b="1" u="none" strike="noStrike" cap="none">
                        <a:solidFill>
                          <a:srgbClr val="FFFFFF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 anchor="ctr"/>
                </a:tc>
                <a:extLst>
                  <a:ext uri="{0D108BD9-81ED-4DB2-BD59-A6C34878D82A}">
                    <a16:rowId xmlns:a16="http://schemas.microsoft.com/office/drawing/2014/main" val="3070146140"/>
                  </a:ext>
                </a:extLst>
              </a:tr>
              <a:tr h="1148724">
                <a:tc rowSpan="4">
                  <a:txBody>
                    <a:bodyPr/>
                    <a:lstStyle/>
                    <a:p>
                      <a:pPr marL="0" marR="24131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2000" b="1" i="0" u="none" strike="noStrike" cap="none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期末前</a:t>
                      </a:r>
                    </a:p>
                    <a:p>
                      <a:pPr marL="0" marR="24131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2000" b="1" i="0" u="none" strike="noStrike" cap="none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須完成之</a:t>
                      </a:r>
                    </a:p>
                    <a:p>
                      <a:pPr marL="0" marR="24131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2000" b="1" i="0" u="none" strike="noStrike" cap="none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查核點</a:t>
                      </a:r>
                    </a:p>
                    <a:p>
                      <a:pPr marL="0" marR="24131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altLang="zh-TW" sz="2000" b="1" i="0" u="none" strike="noStrike" cap="none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(</a:t>
                      </a:r>
                      <a:r>
                        <a:rPr lang="zh-TW" altLang="en-US" sz="2000" b="1" i="0" u="none" strike="noStrike" cap="none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預計</a:t>
                      </a:r>
                      <a:r>
                        <a:rPr lang="en-US" altLang="zh-TW" sz="2000" b="1" i="0" u="none" strike="noStrike" cap="none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116</a:t>
                      </a:r>
                      <a:r>
                        <a:rPr lang="zh-TW" altLang="en-US" sz="2000" b="1" i="0" u="none" strike="noStrike" cap="none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年</a:t>
                      </a:r>
                      <a:r>
                        <a:rPr lang="en-US" altLang="zh-TW" sz="2000" b="1" i="0" u="none" strike="noStrike" cap="none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6</a:t>
                      </a:r>
                      <a:r>
                        <a:rPr lang="zh-TW" altLang="en-US" sz="2000" b="1" i="0" u="none" strike="noStrike" cap="none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月</a:t>
                      </a:r>
                      <a:r>
                        <a:rPr lang="en-US" altLang="zh-TW" sz="2000" b="1" i="0" u="none" strike="noStrike" cap="none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)</a:t>
                      </a:r>
                      <a:endParaRPr lang="zh-TW" altLang="en-US" sz="2000" b="1" i="0" u="none" strike="noStrike" cap="none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68570" marR="68570" marT="0" marB="0" anchor="ctr">
                    <a:lnR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rowSpan="2">
                  <a:txBody>
                    <a:bodyPr/>
                    <a:lstStyle/>
                    <a:p>
                      <a:pPr marL="0" marR="24131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2000" b="1" i="0" u="none" strike="noStrike" cap="none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商業查核點</a:t>
                      </a:r>
                    </a:p>
                  </a:txBody>
                  <a:tcPr marL="68570" marR="68570" marT="0" marB="0" anchor="ctr">
                    <a:lnL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24131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altLang="zh-TW" sz="1800" b="1" i="0" u="none" strike="noStrike" cap="none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EX</a:t>
                      </a:r>
                      <a:r>
                        <a:rPr lang="zh-TW" altLang="en-US" sz="1800" b="1" i="0" u="none" strike="noStrike" cap="none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：競爭者分析與智財佈局 </a:t>
                      </a:r>
                      <a:r>
                        <a:rPr lang="en-US" altLang="zh-TW" sz="1800" b="1" i="0" u="none" strike="noStrike" cap="none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(</a:t>
                      </a:r>
                      <a:r>
                        <a:rPr lang="zh-TW" altLang="en-US" sz="1800" b="1" i="0" u="none" strike="noStrike" cap="none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含</a:t>
                      </a:r>
                      <a:r>
                        <a:rPr lang="en-US" altLang="zh-TW" sz="1800" b="1" i="0" u="none" strike="noStrike" cap="none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FTO</a:t>
                      </a:r>
                      <a:r>
                        <a:rPr lang="zh-TW" altLang="en-US" sz="1800" b="1" i="0" u="none" strike="noStrike" cap="none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報告</a:t>
                      </a:r>
                      <a:r>
                        <a:rPr lang="en-US" altLang="zh-TW" sz="1800" b="1" i="0" u="none" strike="noStrike" cap="none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) </a:t>
                      </a:r>
                      <a:r>
                        <a:rPr lang="zh-TW" altLang="en-US" sz="1800" b="1" i="0" u="none" strike="noStrike" cap="none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報告一份</a:t>
                      </a:r>
                      <a:endParaRPr lang="zh-TW" altLang="en-US" sz="1400" u="none" strike="noStrike" cap="none"/>
                    </a:p>
                  </a:txBody>
                  <a:tcPr marL="68570" marR="68570" marT="0" marB="0" anchor="ctr">
                    <a:lnL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2400" b="1" u="none" strike="noStrike" cap="none">
                        <a:solidFill>
                          <a:srgbClr val="FF0000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 anchor="ctr">
                    <a:lnL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2400" b="1" u="none" strike="noStrike" cap="none">
                        <a:solidFill>
                          <a:srgbClr val="FF0000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 anchor="ctr">
                    <a:lnL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771635247"/>
                  </a:ext>
                </a:extLst>
              </a:tr>
              <a:tr h="1148724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24131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altLang="zh-TW" sz="1800" b="1" i="0" u="none" strike="noStrike" cap="none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EX</a:t>
                      </a:r>
                      <a:r>
                        <a:rPr lang="zh-TW" altLang="en-US" sz="1800" b="1" i="0" u="none" strike="noStrike" cap="none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：完整的商業營運計畫書一份 </a:t>
                      </a:r>
                    </a:p>
                  </a:txBody>
                  <a:tcPr marL="68570" marR="68570" marT="0" marB="0" anchor="ctr">
                    <a:lnL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2400" b="1" u="none" strike="noStrike" cap="none">
                        <a:solidFill>
                          <a:srgbClr val="FF0000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 anchor="ctr">
                    <a:lnL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2400" b="1" u="none" strike="noStrike" cap="none">
                        <a:solidFill>
                          <a:srgbClr val="FF0000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 anchor="ctr">
                    <a:lnL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315380409"/>
                  </a:ext>
                </a:extLst>
              </a:tr>
              <a:tr h="1148724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24131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2000" b="1" i="0" u="none" strike="noStrike" cap="none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技術查核點</a:t>
                      </a:r>
                    </a:p>
                  </a:txBody>
                  <a:tcPr marL="68570" marR="68570" marT="0" marB="0" anchor="ctr">
                    <a:lnL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24131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altLang="zh-TW" sz="1800" b="1" i="0" u="none" strike="noStrike" cap="none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EX</a:t>
                      </a:r>
                      <a:r>
                        <a:rPr lang="zh-TW" altLang="en-US" sz="1800" b="1" i="0" u="none" strike="noStrike" cap="none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：完成原型機試量產 </a:t>
                      </a:r>
                    </a:p>
                  </a:txBody>
                  <a:tcPr marL="68570" marR="68570" marT="0" marB="0" anchor="ctr">
                    <a:lnT w="12701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800" b="1" i="0" u="none" strike="noStrike" cap="none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完成原型機試量產一批（共計ＸＸ個原型機） </a:t>
                      </a:r>
                    </a:p>
                  </a:txBody>
                  <a:tcPr marL="91449" marR="91449" marT="45729" marB="45729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2400" b="1" u="none" strike="noStrike" cap="none">
                        <a:solidFill>
                          <a:srgbClr val="FF0000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 anchor="ctr"/>
                </a:tc>
                <a:extLst>
                  <a:ext uri="{0D108BD9-81ED-4DB2-BD59-A6C34878D82A}">
                    <a16:rowId xmlns:a16="http://schemas.microsoft.com/office/drawing/2014/main" val="864858879"/>
                  </a:ext>
                </a:extLst>
              </a:tr>
              <a:tr h="1148724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24131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altLang="zh-TW" sz="1800" b="1" i="0" u="none" strike="noStrike" cap="none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EX</a:t>
                      </a:r>
                      <a:r>
                        <a:rPr lang="zh-TW" altLang="en-US" sz="1800" b="1" i="0" u="none" strike="noStrike" cap="none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：</a:t>
                      </a:r>
                      <a:r>
                        <a:rPr lang="en-US" altLang="zh-TW" sz="1800" b="1" i="0" u="none" strike="noStrike" cap="none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FDA 513(g)</a:t>
                      </a:r>
                      <a:r>
                        <a:rPr lang="zh-TW" altLang="en-US" sz="1800" b="1" i="0" u="none" strike="noStrike" cap="none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送件申請 </a:t>
                      </a:r>
                    </a:p>
                  </a:txBody>
                  <a:tcPr marL="68570" marR="6857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800" b="1" i="0" u="none" strike="noStrike" cap="none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完成</a:t>
                      </a:r>
                      <a:r>
                        <a:rPr lang="en-US" altLang="zh-TW" sz="1800" b="1" i="0" u="none" strike="noStrike" cap="none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513(g)</a:t>
                      </a:r>
                      <a:r>
                        <a:rPr lang="zh-TW" altLang="en-US" sz="1800" b="1" i="0" u="none" strike="noStrike" cap="none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送件申請 </a:t>
                      </a:r>
                    </a:p>
                  </a:txBody>
                  <a:tcPr marL="91449" marR="91449" marT="45729" marB="45729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2400" b="1" u="none" strike="noStrike" cap="none">
                        <a:solidFill>
                          <a:srgbClr val="FF0000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 anchor="ctr"/>
                </a:tc>
                <a:extLst>
                  <a:ext uri="{0D108BD9-81ED-4DB2-BD59-A6C34878D82A}">
                    <a16:rowId xmlns:a16="http://schemas.microsoft.com/office/drawing/2014/main" val="2097689824"/>
                  </a:ext>
                </a:extLst>
              </a:tr>
            </a:tbl>
          </a:graphicData>
        </a:graphic>
      </p:graphicFrame>
      <p:sp>
        <p:nvSpPr>
          <p:cNvPr id="4" name="Google Shape;405;p47">
            <a:extLst>
              <a:ext uri="{FF2B5EF4-FFF2-40B4-BE49-F238E27FC236}">
                <a16:creationId xmlns:a16="http://schemas.microsoft.com/office/drawing/2014/main" id="{CA3E2EB8-A32A-4E4E-92C9-153F1157BA69}"/>
              </a:ext>
            </a:extLst>
          </p:cNvPr>
          <p:cNvSpPr txBox="1"/>
          <p:nvPr/>
        </p:nvSpPr>
        <p:spPr>
          <a:xfrm>
            <a:off x="10566404" y="6356351"/>
            <a:ext cx="1015998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C14729DA-FCE0-4B60-AB31-D02EB6C8D031}" type="slidenum">
              <a:t>13</a:t>
            </a:fld>
            <a:endParaRPr lang="en-US" sz="1100" b="0" i="0" u="none" strike="noStrike" kern="0" cap="none" spc="0" baseline="0">
              <a:solidFill>
                <a:srgbClr val="000000"/>
              </a:solidFill>
              <a:uFillTx/>
              <a:latin typeface="MingLiu"/>
              <a:ea typeface="MingLiu"/>
              <a:cs typeface="MingLiu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411;p48">
            <a:extLst>
              <a:ext uri="{FF2B5EF4-FFF2-40B4-BE49-F238E27FC236}">
                <a16:creationId xmlns:a16="http://schemas.microsoft.com/office/drawing/2014/main" id="{58F1FA07-4BBC-498F-9EC9-7151DDE3422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9208" y="99852"/>
            <a:ext cx="11954106" cy="738295"/>
          </a:xfrm>
        </p:spPr>
        <p:txBody>
          <a:bodyPr/>
          <a:lstStyle/>
          <a:p>
            <a:pPr lvl="0"/>
            <a:r>
              <a:rPr lang="en-US" altLang="zh-TW" sz="4000" b="1"/>
              <a:t>(</a:t>
            </a:r>
            <a:r>
              <a:rPr lang="zh-TW" altLang="en-US" sz="4000" b="1"/>
              <a:t>五</a:t>
            </a:r>
            <a:r>
              <a:rPr lang="en-US" altLang="zh-TW" sz="4000" b="1"/>
              <a:t>)</a:t>
            </a:r>
            <a:r>
              <a:rPr lang="zh-TW" altLang="en-US" sz="4000" b="1"/>
              <a:t>個案經費表</a:t>
            </a:r>
            <a:r>
              <a:rPr lang="en-US" altLang="zh-TW" sz="3000" b="1"/>
              <a:t>(</a:t>
            </a:r>
            <a:r>
              <a:rPr lang="zh-TW" altLang="en-US" sz="2000" b="1">
                <a:solidFill>
                  <a:srgbClr val="FF0000"/>
                </a:solidFill>
              </a:rPr>
              <a:t>經費請詳述工作項目及預估經費，拔尖案總額以</a:t>
            </a:r>
            <a:r>
              <a:rPr lang="en-US" altLang="zh-TW" sz="2000" b="1">
                <a:solidFill>
                  <a:srgbClr val="FF0000"/>
                </a:solidFill>
              </a:rPr>
              <a:t>1500</a:t>
            </a:r>
            <a:r>
              <a:rPr lang="zh-TW" altLang="en-US" sz="2000" b="1">
                <a:solidFill>
                  <a:srgbClr val="FF0000"/>
                </a:solidFill>
              </a:rPr>
              <a:t>萬為原則</a:t>
            </a:r>
            <a:r>
              <a:rPr lang="en-US" altLang="zh-TW" sz="3000" b="1"/>
              <a:t>) </a:t>
            </a:r>
            <a:endParaRPr lang="zh-TW" altLang="en-US" sz="3000"/>
          </a:p>
        </p:txBody>
      </p:sp>
      <p:sp>
        <p:nvSpPr>
          <p:cNvPr id="3" name="Google Shape;412;p48">
            <a:extLst>
              <a:ext uri="{FF2B5EF4-FFF2-40B4-BE49-F238E27FC236}">
                <a16:creationId xmlns:a16="http://schemas.microsoft.com/office/drawing/2014/main" id="{C67C8868-C1B9-4D12-BF17-8A66240CD086}"/>
              </a:ext>
            </a:extLst>
          </p:cNvPr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marL="274320" lvl="0" indent="-274320">
              <a:spcBef>
                <a:spcPts val="0"/>
              </a:spcBef>
              <a:buSzPts val="2470"/>
            </a:pPr>
            <a:r>
              <a:rPr lang="zh-TW" altLang="en-US"/>
              <a:t>此會議目標的簡要概述：</a:t>
            </a:r>
          </a:p>
          <a:p>
            <a:pPr marL="640080" lvl="1" indent="-246888">
              <a:lnSpc>
                <a:spcPct val="100000"/>
              </a:lnSpc>
              <a:spcBef>
                <a:spcPts val="480"/>
              </a:spcBef>
              <a:buClr>
                <a:srgbClr val="2A4F1C"/>
              </a:buClr>
              <a:buSzPts val="2040"/>
              <a:buFont typeface="Noto Sans Symbols"/>
              <a:buChar char="⚫"/>
            </a:pPr>
            <a:r>
              <a:rPr lang="zh-TW" altLang="en-US" kern="0">
                <a:solidFill>
                  <a:srgbClr val="000000"/>
                </a:solidFill>
                <a:latin typeface="MingLiu"/>
                <a:ea typeface="MingLiu"/>
              </a:rPr>
              <a:t>議程</a:t>
            </a:r>
          </a:p>
          <a:p>
            <a:pPr marL="640080" lvl="1" indent="-246888">
              <a:lnSpc>
                <a:spcPct val="100000"/>
              </a:lnSpc>
              <a:spcBef>
                <a:spcPts val="480"/>
              </a:spcBef>
              <a:buClr>
                <a:srgbClr val="2A4F1C"/>
              </a:buClr>
              <a:buSzPts val="2040"/>
              <a:buFont typeface="Noto Sans Symbols"/>
              <a:buChar char="⚫"/>
            </a:pPr>
            <a:r>
              <a:rPr lang="zh-TW" altLang="en-US" kern="0">
                <a:solidFill>
                  <a:srgbClr val="000000"/>
                </a:solidFill>
                <a:latin typeface="MingLiu"/>
                <a:ea typeface="MingLiu"/>
              </a:rPr>
              <a:t>預期結果</a:t>
            </a:r>
          </a:p>
        </p:txBody>
      </p:sp>
      <p:graphicFrame>
        <p:nvGraphicFramePr>
          <p:cNvPr id="4" name="Google Shape;413;p48">
            <a:extLst>
              <a:ext uri="{FF2B5EF4-FFF2-40B4-BE49-F238E27FC236}">
                <a16:creationId xmlns:a16="http://schemas.microsoft.com/office/drawing/2014/main" id="{2DB8CDF9-62C5-4914-A5E3-6E06DC2E2678}"/>
              </a:ext>
            </a:extLst>
          </p:cNvPr>
          <p:cNvGraphicFramePr>
            <a:graphicFrameLocks noGrp="1"/>
          </p:cNvGraphicFramePr>
          <p:nvPr/>
        </p:nvGraphicFramePr>
        <p:xfrm>
          <a:off x="89208" y="869896"/>
          <a:ext cx="3000000" cy="3000000"/>
        </p:xfrm>
        <a:graphic>
          <a:graphicData uri="http://schemas.openxmlformats.org/drawingml/2006/table">
            <a:tbl>
              <a:tblPr firstRow="1" bandRow="1">
                <a:effectLst/>
                <a:tableStyleId>{75675C71-5932-4381-98D0-FD7BB7D68876}</a:tableStyleId>
              </a:tblPr>
              <a:tblGrid>
                <a:gridCol w="3844704">
                  <a:extLst>
                    <a:ext uri="{9D8B030D-6E8A-4147-A177-3AD203B41FA5}">
                      <a16:colId xmlns:a16="http://schemas.microsoft.com/office/drawing/2014/main" val="1338235512"/>
                    </a:ext>
                  </a:extLst>
                </a:gridCol>
                <a:gridCol w="3535500">
                  <a:extLst>
                    <a:ext uri="{9D8B030D-6E8A-4147-A177-3AD203B41FA5}">
                      <a16:colId xmlns:a16="http://schemas.microsoft.com/office/drawing/2014/main" val="1929279864"/>
                    </a:ext>
                  </a:extLst>
                </a:gridCol>
                <a:gridCol w="4573901">
                  <a:extLst>
                    <a:ext uri="{9D8B030D-6E8A-4147-A177-3AD203B41FA5}">
                      <a16:colId xmlns:a16="http://schemas.microsoft.com/office/drawing/2014/main" val="3297956435"/>
                    </a:ext>
                  </a:extLst>
                </a:gridCol>
              </a:tblGrid>
              <a:tr h="410702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2000" b="1" u="none" strike="noStrike" cap="none">
                          <a:solidFill>
                            <a:srgbClr val="FFFFFF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補助項目 </a:t>
                      </a:r>
                      <a:r>
                        <a:rPr lang="en-US" altLang="zh-TW" sz="2000" b="1" u="none" strike="noStrike" cap="none">
                          <a:solidFill>
                            <a:srgbClr val="FFFFFF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\ </a:t>
                      </a:r>
                      <a:r>
                        <a:rPr lang="zh-TW" altLang="en-US" sz="2000" b="1" u="none" strike="noStrike" cap="none">
                          <a:solidFill>
                            <a:srgbClr val="FFFFFF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執行年次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2542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altLang="zh-TW" sz="2000" b="1" u="none" strike="noStrike" cap="none">
                          <a:solidFill>
                            <a:srgbClr val="FFFFFF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115</a:t>
                      </a:r>
                      <a:r>
                        <a:rPr lang="zh-TW" altLang="en-US" sz="2000" b="1" u="none" strike="noStrike" cap="none">
                          <a:solidFill>
                            <a:srgbClr val="FFFFFF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年</a:t>
                      </a:r>
                      <a:r>
                        <a:rPr lang="en-US" altLang="zh-TW" sz="2000" b="1" u="none" strike="noStrike" cap="none">
                          <a:solidFill>
                            <a:srgbClr val="FFFFFF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1</a:t>
                      </a:r>
                      <a:r>
                        <a:rPr lang="zh-TW" altLang="en-US" sz="2000" b="1" u="none" strike="noStrike" cap="none">
                          <a:solidFill>
                            <a:srgbClr val="FFFFFF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月至</a:t>
                      </a:r>
                      <a:r>
                        <a:rPr lang="en-US" altLang="zh-TW" sz="2000" b="1" u="none" strike="noStrike" cap="none">
                          <a:solidFill>
                            <a:srgbClr val="FFFFFF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11</a:t>
                      </a:r>
                      <a:r>
                        <a:rPr lang="en-US" altLang="zh-TW" sz="2000" u="none" strike="noStrike" cap="none">
                          <a:latin typeface="Microsoft JhengHei"/>
                          <a:ea typeface="Microsoft JhengHei"/>
                          <a:cs typeface="Microsoft JhengHei"/>
                        </a:rPr>
                        <a:t>5</a:t>
                      </a:r>
                      <a:r>
                        <a:rPr lang="zh-TW" altLang="en-US" sz="2000" b="1" u="none" strike="noStrike" cap="none">
                          <a:solidFill>
                            <a:srgbClr val="FFFFFF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年</a:t>
                      </a:r>
                      <a:r>
                        <a:rPr lang="en-US" altLang="zh-TW" sz="2000" b="1" u="none" strike="noStrike" cap="none">
                          <a:solidFill>
                            <a:srgbClr val="FFFFFF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12</a:t>
                      </a:r>
                      <a:r>
                        <a:rPr lang="zh-TW" altLang="en-US" sz="2000" b="1" u="none" strike="noStrike" cap="none">
                          <a:solidFill>
                            <a:srgbClr val="FFFFFF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月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6986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2000" b="1" u="none" strike="noStrike" cap="none">
                          <a:solidFill>
                            <a:srgbClr val="FFFFFF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備註：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972019730"/>
                  </a:ext>
                </a:extLst>
              </a:tr>
              <a:tr h="410702">
                <a:tc>
                  <a:txBody>
                    <a:bodyPr/>
                    <a:lstStyle/>
                    <a:p>
                      <a:pPr marL="6986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altLang="zh-TW" sz="2000" b="1" u="none" strike="noStrike" cap="none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1.</a:t>
                      </a:r>
                      <a:r>
                        <a:rPr lang="zh-TW" altLang="en-US" sz="2000" b="1" u="none" strike="noStrike" cap="none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業務費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altLang="zh-TW" sz="2000" b="0" u="none" strike="noStrike" cap="none">
                          <a:solidFill>
                            <a:srgbClr val="0000CC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0</a:t>
                      </a:r>
                      <a:endParaRPr lang="zh-TW" altLang="en-US" sz="2000" b="0" u="none" strike="noStrike" cap="none">
                        <a:solidFill>
                          <a:srgbClr val="0000CC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17775" marR="17775" marT="0" marB="0" anchor="ctr"/>
                </a:tc>
                <a:tc>
                  <a:txBody>
                    <a:bodyPr/>
                    <a:lstStyle/>
                    <a:p>
                      <a:pPr marL="6986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2000" b="0" u="none" strike="noStrike" cap="none">
                        <a:solidFill>
                          <a:srgbClr val="0000CC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403303345"/>
                  </a:ext>
                </a:extLst>
              </a:tr>
              <a:tr h="616049">
                <a:tc>
                  <a:txBody>
                    <a:bodyPr/>
                    <a:lstStyle/>
                    <a:p>
                      <a:pPr marL="140973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altLang="zh-TW" sz="2000" b="0" u="none" strike="noStrike" cap="none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(1)</a:t>
                      </a:r>
                      <a:r>
                        <a:rPr lang="zh-TW" altLang="en-US" sz="2000" b="0" u="none" strike="noStrike" cap="none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研究人力費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altLang="zh-TW" sz="2000" b="0" u="none" strike="noStrike" cap="none">
                          <a:solidFill>
                            <a:srgbClr val="0000CC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0</a:t>
                      </a:r>
                      <a:endParaRPr lang="zh-TW" altLang="en-US" sz="2000" b="0" u="none" strike="noStrike" cap="none">
                        <a:solidFill>
                          <a:srgbClr val="0000CC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17775" marR="17775" marT="0" marB="0" anchor="ctr"/>
                </a:tc>
                <a:tc>
                  <a:txBody>
                    <a:bodyPr/>
                    <a:lstStyle/>
                    <a:p>
                      <a:pPr marL="6986" marR="0" lvl="0" indent="-6345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600" b="0" u="none" strike="noStrike" cap="none">
                          <a:solidFill>
                            <a:srgbClr val="0000CC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例如：專任人員○名</a:t>
                      </a:r>
                      <a:r>
                        <a:rPr lang="en-US" altLang="zh-TW" sz="1600" b="1" u="none" strike="noStrike" cap="none">
                          <a:solidFill>
                            <a:srgbClr val="FF0000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(</a:t>
                      </a:r>
                      <a:r>
                        <a:rPr lang="zh-TW" altLang="en-US" sz="1600" b="1" u="none" strike="noStrike" cap="none">
                          <a:solidFill>
                            <a:srgbClr val="FF0000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全職</a:t>
                      </a:r>
                      <a:r>
                        <a:rPr lang="en-US" altLang="zh-TW" sz="1600" b="1" u="none" strike="noStrike" cap="none">
                          <a:solidFill>
                            <a:srgbClr val="FF0000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CEO</a:t>
                      </a:r>
                      <a:r>
                        <a:rPr lang="zh-TW" altLang="en-US" sz="1600" b="1" u="none" strike="noStrike" cap="none">
                          <a:solidFill>
                            <a:srgbClr val="FF0000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或</a:t>
                      </a:r>
                      <a:r>
                        <a:rPr lang="en-US" altLang="zh-TW" sz="1600" b="1" u="none" strike="noStrike" cap="none">
                          <a:solidFill>
                            <a:srgbClr val="FF0000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COO)</a:t>
                      </a:r>
                      <a:r>
                        <a:rPr lang="zh-TW" altLang="en-US" sz="1600" b="0" u="none" strike="noStrike" cap="none">
                          <a:solidFill>
                            <a:srgbClr val="0000CC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、兼任人員 ○名、國外顧問○名</a:t>
                      </a:r>
                      <a:r>
                        <a:rPr lang="en-US" altLang="zh-TW" sz="1600" b="0" u="none" strike="noStrike" cap="none">
                          <a:solidFill>
                            <a:srgbClr val="0000CC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(○○○/○○</a:t>
                      </a:r>
                      <a:r>
                        <a:rPr lang="zh-TW" altLang="en-US" sz="1600" b="0" u="none" strike="noStrike" cap="none">
                          <a:solidFill>
                            <a:srgbClr val="0000CC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單位</a:t>
                      </a:r>
                      <a:r>
                        <a:rPr lang="en-US" altLang="zh-TW" sz="1600" b="0" u="none" strike="noStrike" cap="none">
                          <a:solidFill>
                            <a:srgbClr val="0000CC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)</a:t>
                      </a:r>
                      <a:endParaRPr lang="zh-TW" altLang="en-US" sz="1600" b="0" u="none" strike="noStrike" cap="none">
                        <a:solidFill>
                          <a:srgbClr val="0000CC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830267402"/>
                  </a:ext>
                </a:extLst>
              </a:tr>
              <a:tr h="821396">
                <a:tc>
                  <a:txBody>
                    <a:bodyPr/>
                    <a:lstStyle/>
                    <a:p>
                      <a:pPr marL="142244" marR="13331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altLang="zh-TW" sz="2000" b="0" u="none" strike="noStrike" cap="none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(2)</a:t>
                      </a:r>
                      <a:r>
                        <a:rPr lang="zh-TW" altLang="en-US" sz="2000" b="0" u="none" strike="noStrike" cap="none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耗材、物品、圖書、研究 </a:t>
                      </a:r>
                      <a:br>
                        <a:rPr lang="zh-TW" altLang="en-US" sz="2000" b="0" u="none" strike="noStrike" cap="none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</a:br>
                      <a:r>
                        <a:rPr lang="zh-TW" altLang="en-US" sz="2000" b="0" u="none" strike="noStrike" cap="none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設備使用費及雜項費用</a:t>
                      </a:r>
                      <a:endParaRPr lang="zh-TW" altLang="en-US" sz="1400" u="none" strike="noStrike" cap="none"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altLang="zh-TW" sz="2000" b="0" u="none" strike="noStrike" cap="none">
                          <a:solidFill>
                            <a:srgbClr val="0000CC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0</a:t>
                      </a:r>
                      <a:endParaRPr lang="zh-TW" altLang="en-US" sz="2000" b="0" u="none" strike="noStrike" cap="none">
                        <a:solidFill>
                          <a:srgbClr val="0000CC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17775" marR="17775" marT="0" marB="0" anchor="ctr"/>
                </a:tc>
                <a:tc>
                  <a:txBody>
                    <a:bodyPr/>
                    <a:lstStyle/>
                    <a:p>
                      <a:pPr marL="6986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600" b="1" u="none" strike="noStrike" cap="none">
                          <a:solidFill>
                            <a:srgbClr val="FF0000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請配合</a:t>
                      </a:r>
                      <a:r>
                        <a:rPr lang="en-US" altLang="zh-TW" sz="1600" b="1" u="none" strike="noStrike" cap="none">
                          <a:solidFill>
                            <a:srgbClr val="FF0000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(</a:t>
                      </a:r>
                      <a:r>
                        <a:rPr lang="zh-TW" altLang="en-US" sz="1600" b="1" u="none" strike="noStrike" cap="none">
                          <a:solidFill>
                            <a:srgbClr val="FF0000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四</a:t>
                      </a:r>
                      <a:r>
                        <a:rPr lang="en-US" altLang="zh-TW" sz="1600" b="1" u="none" strike="noStrike" cap="none">
                          <a:solidFill>
                            <a:srgbClr val="FF0000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)</a:t>
                      </a:r>
                      <a:r>
                        <a:rPr lang="zh-TW" altLang="en-US" sz="1600" b="1" u="none" strike="noStrike" cap="none">
                          <a:solidFill>
                            <a:srgbClr val="FF0000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自提查核點，合理編列經費項目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636791800"/>
                  </a:ext>
                </a:extLst>
              </a:tr>
              <a:tr h="616049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altLang="zh-TW" sz="2000" b="1" u="none" strike="noStrike" cap="none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2.</a:t>
                      </a:r>
                      <a:r>
                        <a:rPr lang="zh-TW" altLang="en-US" sz="2000" b="1" u="none" strike="noStrike" cap="none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研究設備費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altLang="zh-TW" sz="2000" b="0" u="none" strike="noStrike" cap="none">
                          <a:solidFill>
                            <a:srgbClr val="0000CC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0</a:t>
                      </a:r>
                      <a:endParaRPr lang="zh-TW" altLang="en-US" sz="2000" b="0" u="none" strike="noStrike" cap="none">
                        <a:solidFill>
                          <a:srgbClr val="0000CC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17775" marR="17775" marT="0" marB="0" anchor="ctr"/>
                </a:tc>
                <a:tc>
                  <a:txBody>
                    <a:bodyPr/>
                    <a:lstStyle/>
                    <a:p>
                      <a:pPr marL="6986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altLang="zh-TW" sz="1600" b="0" u="none" strike="noStrike" cap="none">
                          <a:solidFill>
                            <a:srgbClr val="0000CC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(</a:t>
                      </a:r>
                      <a:r>
                        <a:rPr lang="zh-TW" altLang="en-US" sz="1600" b="0" u="none" strike="noStrike" cap="none">
                          <a:solidFill>
                            <a:srgbClr val="0000CC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原則不予編列，有特殊需求請於會議審時提出，經委員審查同意方可例外編列</a:t>
                      </a:r>
                      <a:r>
                        <a:rPr lang="en-US" altLang="zh-TW" sz="1600" b="0" u="none" strike="noStrike" cap="none">
                          <a:solidFill>
                            <a:srgbClr val="0000CC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)</a:t>
                      </a:r>
                      <a:endParaRPr lang="zh-TW" altLang="en-US" sz="1600" b="0" u="none" strike="noStrike" cap="none">
                        <a:solidFill>
                          <a:srgbClr val="0000CC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17775" marR="17775" marT="0" marB="0" anchor="ctr"/>
                </a:tc>
                <a:extLst>
                  <a:ext uri="{0D108BD9-81ED-4DB2-BD59-A6C34878D82A}">
                    <a16:rowId xmlns:a16="http://schemas.microsoft.com/office/drawing/2014/main" val="634095707"/>
                  </a:ext>
                </a:extLst>
              </a:tr>
              <a:tr h="410702">
                <a:tc>
                  <a:txBody>
                    <a:bodyPr/>
                    <a:lstStyle/>
                    <a:p>
                      <a:pPr marL="6986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altLang="zh-TW" sz="2000" b="1" u="none" strike="noStrike" cap="none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3.</a:t>
                      </a:r>
                      <a:r>
                        <a:rPr lang="zh-TW" altLang="en-US" sz="2000" b="1" u="none" strike="noStrike" cap="none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國外差旅費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altLang="zh-TW" sz="2000" b="0" u="none" strike="noStrike" cap="none">
                          <a:solidFill>
                            <a:srgbClr val="0000CC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0</a:t>
                      </a:r>
                      <a:endParaRPr lang="zh-TW" altLang="en-US" sz="2000" b="0" u="none" strike="noStrike" cap="none">
                        <a:solidFill>
                          <a:srgbClr val="0000CC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17775" marR="17775" marT="0" marB="0" anchor="ctr"/>
                </a:tc>
                <a:tc rowSpan="4">
                  <a:txBody>
                    <a:bodyPr/>
                    <a:lstStyle/>
                    <a:p>
                      <a:pPr marL="6986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altLang="zh-TW" sz="1600" b="0" u="none" strike="noStrike" cap="none">
                          <a:solidFill>
                            <a:srgbClr val="0000CC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(</a:t>
                      </a:r>
                      <a:r>
                        <a:rPr lang="zh-TW" altLang="en-US" sz="1600" b="0" u="none" strike="noStrike" cap="none">
                          <a:solidFill>
                            <a:srgbClr val="0000CC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本項若為團隊發展新創必要需求，請詳述規劃地點與內容及執行效益，且必須列為查核點項目</a:t>
                      </a:r>
                      <a:r>
                        <a:rPr lang="en-US" altLang="zh-TW" sz="1600" b="0" u="none" strike="noStrike" cap="none">
                          <a:solidFill>
                            <a:srgbClr val="0000CC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)</a:t>
                      </a:r>
                      <a:endParaRPr lang="zh-TW" altLang="en-US" sz="1600" b="0" u="none" strike="noStrike" cap="none">
                        <a:solidFill>
                          <a:srgbClr val="0000CC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17775" marR="17775" marT="0" marB="0" anchor="ctr"/>
                </a:tc>
                <a:extLst>
                  <a:ext uri="{0D108BD9-81ED-4DB2-BD59-A6C34878D82A}">
                    <a16:rowId xmlns:a16="http://schemas.microsoft.com/office/drawing/2014/main" val="365461990"/>
                  </a:ext>
                </a:extLst>
              </a:tr>
              <a:tr h="410702">
                <a:tc>
                  <a:txBody>
                    <a:bodyPr/>
                    <a:lstStyle/>
                    <a:p>
                      <a:pPr marL="142244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altLang="zh-TW" sz="2000" b="0" u="none" strike="noStrike" cap="none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(1).</a:t>
                      </a:r>
                      <a:r>
                        <a:rPr lang="zh-TW" altLang="en-US" sz="2000" b="0" u="none" strike="noStrike" cap="none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參與國際展覽 </a:t>
                      </a:r>
                      <a:endParaRPr lang="zh-TW" altLang="en-US" sz="1400" u="none" strike="noStrike" cap="none"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altLang="zh-TW" sz="2000" b="0" u="none" strike="noStrike" cap="none">
                          <a:solidFill>
                            <a:srgbClr val="0000CC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0</a:t>
                      </a:r>
                      <a:endParaRPr lang="zh-TW" altLang="en-US" sz="2000" b="0" u="none" strike="noStrike" cap="none">
                        <a:solidFill>
                          <a:srgbClr val="0000CC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17775" marR="17775" marT="0" marB="0" anchor="ctr"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92844911"/>
                  </a:ext>
                </a:extLst>
              </a:tr>
              <a:tr h="410702">
                <a:tc>
                  <a:txBody>
                    <a:bodyPr/>
                    <a:lstStyle/>
                    <a:p>
                      <a:pPr marL="130173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altLang="zh-TW" sz="2000" b="0" u="none" strike="noStrike" cap="none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(2).</a:t>
                      </a:r>
                      <a:r>
                        <a:rPr lang="zh-TW" altLang="en-US" sz="2000" b="0" u="none" strike="noStrike" cap="none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出席國際會議 </a:t>
                      </a:r>
                      <a:endParaRPr lang="zh-TW" altLang="en-US" sz="1400" u="none" strike="noStrike" cap="none"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altLang="zh-TW" sz="2000" b="0" u="none" strike="noStrike" cap="none">
                          <a:solidFill>
                            <a:srgbClr val="0000CC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0</a:t>
                      </a:r>
                      <a:endParaRPr lang="zh-TW" altLang="en-US" sz="2000" b="0" u="none" strike="noStrike" cap="none">
                        <a:solidFill>
                          <a:srgbClr val="0000CC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17775" marR="17775" marT="0" marB="0" anchor="ctr"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42962173"/>
                  </a:ext>
                </a:extLst>
              </a:tr>
              <a:tr h="410702">
                <a:tc>
                  <a:txBody>
                    <a:bodyPr/>
                    <a:lstStyle/>
                    <a:p>
                      <a:pPr marL="130173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altLang="zh-TW" sz="2000" b="0" i="0" u="none" strike="noStrike" cap="none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(3).</a:t>
                      </a:r>
                      <a:r>
                        <a:rPr lang="zh-TW" altLang="en-US" sz="2000" b="0" i="0" u="none" strike="noStrike" cap="none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出國參訪及考察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altLang="zh-TW" sz="2000" b="0" u="none" strike="noStrike" cap="none">
                          <a:solidFill>
                            <a:srgbClr val="0000CC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0</a:t>
                      </a:r>
                      <a:endParaRPr lang="zh-TW" altLang="en-US" sz="2000" b="0" u="none" strike="noStrike" cap="none">
                        <a:solidFill>
                          <a:srgbClr val="0000CC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17775" marR="17775" marT="0" marB="0" anchor="ctr"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86905313"/>
                  </a:ext>
                </a:extLst>
              </a:tr>
              <a:tr h="392771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altLang="zh-TW" sz="2000" b="1" u="none" strike="noStrike" cap="none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4.</a:t>
                      </a:r>
                      <a:r>
                        <a:rPr lang="zh-TW" altLang="en-US" sz="2000" b="1" u="none" strike="noStrike" cap="none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管理費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altLang="zh-TW" sz="2000" b="0" u="none" strike="noStrike" cap="none">
                          <a:solidFill>
                            <a:srgbClr val="0000CC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0</a:t>
                      </a:r>
                      <a:endParaRPr lang="zh-TW" altLang="en-US" sz="2000" b="0" u="none" strike="noStrike" cap="none">
                        <a:solidFill>
                          <a:srgbClr val="0000CC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17775" marR="17775" marT="0" marB="0" anchor="ctr"/>
                </a:tc>
                <a:tc>
                  <a:txBody>
                    <a:bodyPr/>
                    <a:lstStyle/>
                    <a:p>
                      <a:pPr marL="6986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600" b="1" u="none" strike="noStrike" cap="none">
                          <a:solidFill>
                            <a:srgbClr val="FF0000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以</a:t>
                      </a:r>
                      <a:r>
                        <a:rPr lang="en-US" altLang="zh-TW" sz="1600" b="1" u="none" strike="noStrike" cap="none">
                          <a:solidFill>
                            <a:srgbClr val="FF0000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(</a:t>
                      </a:r>
                      <a:r>
                        <a:rPr lang="zh-TW" altLang="en-US" sz="1600" b="1" u="none" strike="noStrike" cap="none">
                          <a:solidFill>
                            <a:srgbClr val="FF0000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業務費</a:t>
                      </a:r>
                      <a:r>
                        <a:rPr lang="en-US" altLang="zh-TW" sz="1600" b="1" u="none" strike="noStrike" cap="none">
                          <a:solidFill>
                            <a:srgbClr val="FF0000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-</a:t>
                      </a:r>
                      <a:r>
                        <a:rPr lang="zh-TW" altLang="en-US" sz="1600" b="1" u="none" strike="noStrike" cap="none">
                          <a:solidFill>
                            <a:srgbClr val="FF0000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主持人費</a:t>
                      </a:r>
                      <a:r>
                        <a:rPr lang="en-US" altLang="zh-TW" sz="1600" b="1" u="none" strike="noStrike" cap="none">
                          <a:solidFill>
                            <a:srgbClr val="FF0000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)15%</a:t>
                      </a:r>
                      <a:r>
                        <a:rPr lang="zh-TW" altLang="en-US" sz="1600" b="1" u="none" strike="noStrike" cap="none">
                          <a:solidFill>
                            <a:srgbClr val="FF0000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為上限。</a:t>
                      </a:r>
                      <a:endParaRPr lang="zh-TW" altLang="en-US" sz="1600" b="0" i="0" u="none" strike="noStrike" cap="none">
                        <a:solidFill>
                          <a:srgbClr val="FF0000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548006136"/>
                  </a:ext>
                </a:extLst>
              </a:tr>
              <a:tr h="410702">
                <a:tc>
                  <a:txBody>
                    <a:bodyPr/>
                    <a:lstStyle/>
                    <a:p>
                      <a:pPr marL="6986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2000" b="1" u="none" strike="noStrike" cap="none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合	計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altLang="zh-TW" sz="2000" b="0" u="none" strike="noStrike" cap="none">
                          <a:solidFill>
                            <a:srgbClr val="0000CC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0</a:t>
                      </a:r>
                      <a:endParaRPr lang="zh-TW" altLang="en-US" sz="2000" b="0" u="none" strike="noStrike" cap="none">
                        <a:solidFill>
                          <a:srgbClr val="0000CC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17775" marR="17775" marT="0" marB="0" anchor="ctr"/>
                </a:tc>
                <a:tc>
                  <a:txBody>
                    <a:bodyPr/>
                    <a:lstStyle/>
                    <a:p>
                      <a:pPr marL="6986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600" b="1" u="none" strike="noStrike" cap="none">
                          <a:solidFill>
                            <a:srgbClr val="FF0000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＊經費編列請參閱國科會補助科創計畫第</a:t>
                      </a:r>
                      <a:r>
                        <a:rPr lang="en-US" altLang="zh-TW" sz="1600" b="1" u="none" strike="noStrike" cap="none">
                          <a:solidFill>
                            <a:srgbClr val="FF0000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6</a:t>
                      </a:r>
                      <a:r>
                        <a:rPr lang="zh-TW" altLang="en-US" sz="1600" b="1" u="none" strike="noStrike" cap="none">
                          <a:solidFill>
                            <a:srgbClr val="FF0000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點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789406790"/>
                  </a:ext>
                </a:extLst>
              </a:tr>
            </a:tbl>
          </a:graphicData>
        </a:graphic>
      </p:graphicFrame>
      <p:sp>
        <p:nvSpPr>
          <p:cNvPr id="5" name="Google Shape;414;p48">
            <a:extLst>
              <a:ext uri="{FF2B5EF4-FFF2-40B4-BE49-F238E27FC236}">
                <a16:creationId xmlns:a16="http://schemas.microsoft.com/office/drawing/2014/main" id="{CE5B7D4E-F02C-45BA-9AF2-34015849612A}"/>
              </a:ext>
            </a:extLst>
          </p:cNvPr>
          <p:cNvSpPr/>
          <p:nvPr/>
        </p:nvSpPr>
        <p:spPr>
          <a:xfrm>
            <a:off x="609603" y="6222793"/>
            <a:ext cx="11214101" cy="646288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square" lIns="91421" tIns="45701" rIns="91421" bIns="45701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altLang="en-US" sz="1800" b="0" i="0" u="none" strike="noStrike" kern="0" cap="none" spc="0" baseline="0">
                <a:solidFill>
                  <a:srgbClr val="000000"/>
                </a:solidFill>
                <a:uFillTx/>
                <a:latin typeface="Microsoft JhengHei"/>
                <a:ea typeface="Microsoft JhengHei"/>
                <a:cs typeface="Microsoft JhengHei"/>
              </a:rPr>
              <a:t>本計畫如同時有申請機構或其他單位（含國內外、大陸地區及港澳）補助項目，請務必於備註欄揭露配合單位名稱、補助項目、補助金額及配合年次等資訊，並請檢附相關證明文件（無配合補助項目者免填） </a:t>
            </a:r>
          </a:p>
        </p:txBody>
      </p:sp>
      <p:sp>
        <p:nvSpPr>
          <p:cNvPr id="6" name="Google Shape;415;p48">
            <a:extLst>
              <a:ext uri="{FF2B5EF4-FFF2-40B4-BE49-F238E27FC236}">
                <a16:creationId xmlns:a16="http://schemas.microsoft.com/office/drawing/2014/main" id="{AC6969BA-27D1-454F-8DB1-03B33738A9A6}"/>
              </a:ext>
            </a:extLst>
          </p:cNvPr>
          <p:cNvSpPr txBox="1"/>
          <p:nvPr/>
        </p:nvSpPr>
        <p:spPr>
          <a:xfrm>
            <a:off x="10566404" y="6356351"/>
            <a:ext cx="1015998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03E5B45E-3273-4449-8D8A-2D55341AD16F}" type="slidenum">
              <a:t>14</a:t>
            </a:fld>
            <a:endParaRPr lang="en-US" sz="1100" b="0" i="0" u="none" strike="noStrike" kern="0" cap="none" spc="0" baseline="0">
              <a:solidFill>
                <a:srgbClr val="000000"/>
              </a:solidFill>
              <a:uFillTx/>
              <a:latin typeface="MingLiu"/>
              <a:ea typeface="MingLiu"/>
              <a:cs typeface="MingLiu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421;p49">
            <a:extLst>
              <a:ext uri="{FF2B5EF4-FFF2-40B4-BE49-F238E27FC236}">
                <a16:creationId xmlns:a16="http://schemas.microsoft.com/office/drawing/2014/main" id="{9808B6B4-FB8F-432F-9629-75679341046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09603" y="523567"/>
            <a:ext cx="10972800" cy="758302"/>
          </a:xfrm>
        </p:spPr>
        <p:txBody>
          <a:bodyPr/>
          <a:lstStyle/>
          <a:p>
            <a:pPr lvl="0"/>
            <a:r>
              <a:rPr lang="zh-TW" altLang="en-US" sz="4000" b="1">
                <a:solidFill>
                  <a:srgbClr val="FF0000"/>
                </a:solidFill>
              </a:rPr>
              <a:t>二、本計畫「智財清單」</a:t>
            </a:r>
            <a:endParaRPr lang="zh-TW" altLang="en-US" sz="4000" b="1">
              <a:latin typeface="PMingLiu"/>
              <a:ea typeface="PMingLiu"/>
            </a:endParaRPr>
          </a:p>
        </p:txBody>
      </p:sp>
      <p:sp>
        <p:nvSpPr>
          <p:cNvPr id="3" name="Google Shape;422;p49">
            <a:extLst>
              <a:ext uri="{FF2B5EF4-FFF2-40B4-BE49-F238E27FC236}">
                <a16:creationId xmlns:a16="http://schemas.microsoft.com/office/drawing/2014/main" id="{816773CB-29F7-4F3D-A2E6-CE15C16656F1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482702" y="1437089"/>
            <a:ext cx="11182353" cy="672714"/>
          </a:xfrm>
        </p:spPr>
        <p:txBody>
          <a:bodyPr/>
          <a:lstStyle/>
          <a:p>
            <a:pPr marL="274320" lvl="0" indent="-274320">
              <a:lnSpc>
                <a:spcPct val="150000"/>
              </a:lnSpc>
              <a:spcBef>
                <a:spcPts val="0"/>
              </a:spcBef>
              <a:buSzPts val="2280"/>
              <a:buChar char="◆"/>
            </a:pPr>
            <a:r>
              <a:rPr lang="zh-TW" altLang="en-US" sz="2400" b="1">
                <a:solidFill>
                  <a:srgbClr val="455F51"/>
                </a:solidFill>
                <a:latin typeface="Microsoft JhengHei"/>
                <a:ea typeface="Microsoft JhengHei"/>
              </a:rPr>
              <a:t>本計畫「專利布局」之說明</a:t>
            </a:r>
          </a:p>
        </p:txBody>
      </p:sp>
      <p:sp>
        <p:nvSpPr>
          <p:cNvPr id="4" name="Google Shape;423;p49">
            <a:extLst>
              <a:ext uri="{FF2B5EF4-FFF2-40B4-BE49-F238E27FC236}">
                <a16:creationId xmlns:a16="http://schemas.microsoft.com/office/drawing/2014/main" id="{952A2E66-EB99-4BFE-906C-9ABB6013CA09}"/>
              </a:ext>
            </a:extLst>
          </p:cNvPr>
          <p:cNvSpPr txBox="1"/>
          <p:nvPr/>
        </p:nvSpPr>
        <p:spPr>
          <a:xfrm>
            <a:off x="10566404" y="6356351"/>
            <a:ext cx="1015998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D61523BE-E520-4503-BB89-704BD89D5934}" type="slidenum">
              <a:t>15</a:t>
            </a:fld>
            <a:endParaRPr lang="en-US" sz="1100" b="0" i="0" u="none" strike="noStrike" kern="0" cap="none" spc="0" baseline="0">
              <a:solidFill>
                <a:srgbClr val="000000"/>
              </a:solidFill>
              <a:uFillTx/>
              <a:latin typeface="MingLiu"/>
              <a:ea typeface="MingLiu"/>
              <a:cs typeface="MingLiu"/>
            </a:endParaRPr>
          </a:p>
        </p:txBody>
      </p:sp>
      <p:graphicFrame>
        <p:nvGraphicFramePr>
          <p:cNvPr id="5" name="Google Shape;424;p49">
            <a:extLst>
              <a:ext uri="{FF2B5EF4-FFF2-40B4-BE49-F238E27FC236}">
                <a16:creationId xmlns:a16="http://schemas.microsoft.com/office/drawing/2014/main" id="{B2DCE3EB-647B-4DC9-A3D2-0F861C1629DE}"/>
              </a:ext>
            </a:extLst>
          </p:cNvPr>
          <p:cNvGraphicFramePr>
            <a:graphicFrameLocks noGrp="1"/>
          </p:cNvGraphicFramePr>
          <p:nvPr/>
        </p:nvGraphicFramePr>
        <p:xfrm>
          <a:off x="504821" y="2379652"/>
          <a:ext cx="3000000" cy="3000000"/>
        </p:xfrm>
        <a:graphic>
          <a:graphicData uri="http://schemas.openxmlformats.org/drawingml/2006/table">
            <a:tbl>
              <a:tblPr firstRow="1" bandRow="1">
                <a:effectLst/>
                <a:tableStyleId>{6F102CEE-0AED-4EF7-86DC-66ECEE6DBB7A}</a:tableStyleId>
              </a:tblPr>
              <a:tblGrid>
                <a:gridCol w="584621">
                  <a:extLst>
                    <a:ext uri="{9D8B030D-6E8A-4147-A177-3AD203B41FA5}">
                      <a16:colId xmlns:a16="http://schemas.microsoft.com/office/drawing/2014/main" val="2972110194"/>
                    </a:ext>
                  </a:extLst>
                </a:gridCol>
                <a:gridCol w="1133325">
                  <a:extLst>
                    <a:ext uri="{9D8B030D-6E8A-4147-A177-3AD203B41FA5}">
                      <a16:colId xmlns:a16="http://schemas.microsoft.com/office/drawing/2014/main" val="2198472415"/>
                    </a:ext>
                  </a:extLst>
                </a:gridCol>
                <a:gridCol w="832625">
                  <a:extLst>
                    <a:ext uri="{9D8B030D-6E8A-4147-A177-3AD203B41FA5}">
                      <a16:colId xmlns:a16="http://schemas.microsoft.com/office/drawing/2014/main" val="657305058"/>
                    </a:ext>
                  </a:extLst>
                </a:gridCol>
                <a:gridCol w="1283625">
                  <a:extLst>
                    <a:ext uri="{9D8B030D-6E8A-4147-A177-3AD203B41FA5}">
                      <a16:colId xmlns:a16="http://schemas.microsoft.com/office/drawing/2014/main" val="692132566"/>
                    </a:ext>
                  </a:extLst>
                </a:gridCol>
                <a:gridCol w="1066803">
                  <a:extLst>
                    <a:ext uri="{9D8B030D-6E8A-4147-A177-3AD203B41FA5}">
                      <a16:colId xmlns:a16="http://schemas.microsoft.com/office/drawing/2014/main" val="3768842155"/>
                    </a:ext>
                  </a:extLst>
                </a:gridCol>
                <a:gridCol w="511725">
                  <a:extLst>
                    <a:ext uri="{9D8B030D-6E8A-4147-A177-3AD203B41FA5}">
                      <a16:colId xmlns:a16="http://schemas.microsoft.com/office/drawing/2014/main" val="1888255103"/>
                    </a:ext>
                  </a:extLst>
                </a:gridCol>
                <a:gridCol w="954578">
                  <a:extLst>
                    <a:ext uri="{9D8B030D-6E8A-4147-A177-3AD203B41FA5}">
                      <a16:colId xmlns:a16="http://schemas.microsoft.com/office/drawing/2014/main" val="1897512905"/>
                    </a:ext>
                  </a:extLst>
                </a:gridCol>
                <a:gridCol w="1375879">
                  <a:extLst>
                    <a:ext uri="{9D8B030D-6E8A-4147-A177-3AD203B41FA5}">
                      <a16:colId xmlns:a16="http://schemas.microsoft.com/office/drawing/2014/main" val="4188716329"/>
                    </a:ext>
                  </a:extLst>
                </a:gridCol>
                <a:gridCol w="2162071">
                  <a:extLst>
                    <a:ext uri="{9D8B030D-6E8A-4147-A177-3AD203B41FA5}">
                      <a16:colId xmlns:a16="http://schemas.microsoft.com/office/drawing/2014/main" val="3646873280"/>
                    </a:ext>
                  </a:extLst>
                </a:gridCol>
                <a:gridCol w="1256221">
                  <a:extLst>
                    <a:ext uri="{9D8B030D-6E8A-4147-A177-3AD203B41FA5}">
                      <a16:colId xmlns:a16="http://schemas.microsoft.com/office/drawing/2014/main" val="1401115826"/>
                    </a:ext>
                  </a:extLst>
                </a:gridCol>
              </a:tblGrid>
              <a:tr h="542248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200" u="none" strike="noStrike" cap="none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專利</a:t>
                      </a:r>
                      <a:r>
                        <a:rPr lang="zh-TW" altLang="en-US" sz="1200" b="1" u="none" strike="noStrike" cap="none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類別</a:t>
                      </a:r>
                      <a:endParaRPr lang="zh-TW" altLang="en-US" sz="1400" u="none" strike="noStrike" cap="none"/>
                    </a:p>
                  </a:txBody>
                  <a:tcPr marL="64273" marR="64273" marT="32150" marB="321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200" b="1" u="none" strike="noStrike" cap="none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專利名稱</a:t>
                      </a:r>
                      <a:endParaRPr lang="zh-TW" altLang="en-US" sz="1400" u="none" strike="noStrike" cap="none"/>
                    </a:p>
                  </a:txBody>
                  <a:tcPr marL="64273" marR="64273" marT="32150" marB="321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200" b="1" u="none" strike="noStrike" cap="none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證書號</a:t>
                      </a:r>
                      <a:endParaRPr lang="zh-TW" altLang="en-US" sz="1400" u="none" strike="noStrike" cap="none"/>
                    </a:p>
                  </a:txBody>
                  <a:tcPr marL="64273" marR="64273" marT="32150" marB="321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200" b="1" u="none" strike="noStrike" cap="none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有效日期</a:t>
                      </a:r>
                      <a:endParaRPr lang="zh-TW" altLang="en-US" sz="1400" u="none" strike="noStrike" cap="none"/>
                    </a:p>
                  </a:txBody>
                  <a:tcPr marL="64273" marR="64273" marT="32150" marB="321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200" b="1" u="none" strike="noStrike" cap="none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申請人</a:t>
                      </a:r>
                      <a:endParaRPr lang="zh-TW" altLang="en-US" sz="1400" u="none" strike="noStrike" cap="none"/>
                    </a:p>
                  </a:txBody>
                  <a:tcPr marL="64273" marR="64273" marT="32150" marB="321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200" b="1" u="none" strike="noStrike" cap="none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申請國家</a:t>
                      </a:r>
                      <a:endParaRPr lang="zh-TW" altLang="en-US" sz="1400" u="none" strike="noStrike" cap="none"/>
                    </a:p>
                  </a:txBody>
                  <a:tcPr marL="64273" marR="64273" marT="32150" marB="321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200" b="1" u="none" strike="noStrike" cap="none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專利發明人</a:t>
                      </a:r>
                      <a:endParaRPr lang="zh-TW" altLang="en-US" sz="1400" u="none" strike="noStrike" cap="none"/>
                    </a:p>
                  </a:txBody>
                  <a:tcPr marL="64273" marR="64273" marT="32150" marB="321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200" b="1" u="none" strike="noStrike" cap="none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計畫補助經費來源</a:t>
                      </a:r>
                      <a:endParaRPr lang="zh-TW" altLang="en-US" sz="1400" u="none" strike="noStrike" cap="none"/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altLang="zh-TW" sz="1200" b="1" u="none" strike="noStrike" cap="none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(</a:t>
                      </a:r>
                      <a:r>
                        <a:rPr lang="zh-TW" altLang="en-US" sz="1200" b="1" u="none" strike="noStrike" cap="none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部會、計畫名稱及計畫編號</a:t>
                      </a:r>
                      <a:r>
                        <a:rPr lang="en-US" altLang="zh-TW" sz="1200" b="1" u="none" strike="noStrike" cap="none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)</a:t>
                      </a:r>
                      <a:endParaRPr lang="zh-TW" altLang="en-US" sz="1200" b="1" u="none" strike="noStrike" cap="none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64273" marR="64273" marT="32150" marB="321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200" b="1" u="none" strike="noStrike" cap="none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專利授權狀態</a:t>
                      </a:r>
                      <a:endParaRPr lang="zh-TW" altLang="en-US" sz="1400" u="none" strike="noStrike" cap="none"/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200" b="1" u="none" strike="noStrike" cap="none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若已授權需說明專屬或非專屬授權、授權範圍、地區、金額</a:t>
                      </a:r>
                      <a:endParaRPr lang="zh-TW" altLang="en-US" sz="1400" u="none" strike="noStrike" cap="none"/>
                    </a:p>
                  </a:txBody>
                  <a:tcPr marL="64273" marR="64273" marT="32150" marB="321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200" b="1" u="none" strike="noStrike" cap="none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佔此計畫申請標的之技術佔比</a:t>
                      </a:r>
                      <a:r>
                        <a:rPr lang="en-US" altLang="zh-TW" sz="1200" b="1" u="none" strike="noStrike" cap="none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(%)</a:t>
                      </a:r>
                      <a:endParaRPr lang="zh-TW" altLang="en-US" sz="1400" u="none" strike="noStrike" cap="none"/>
                    </a:p>
                  </a:txBody>
                  <a:tcPr marL="64273" marR="64273" marT="32150" marB="32150" anchor="ctr"/>
                </a:tc>
                <a:extLst>
                  <a:ext uri="{0D108BD9-81ED-4DB2-BD59-A6C34878D82A}">
                    <a16:rowId xmlns:a16="http://schemas.microsoft.com/office/drawing/2014/main" val="828815785"/>
                  </a:ext>
                </a:extLst>
              </a:tr>
              <a:tr h="213603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200" u="none" strike="noStrike" cap="none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發明專利</a:t>
                      </a:r>
                      <a:endParaRPr lang="zh-TW" altLang="en-US" sz="1400" u="none" strike="noStrike" cap="none"/>
                    </a:p>
                  </a:txBody>
                  <a:tcPr marL="64273" marR="64273" marT="32150" marB="321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altLang="zh-TW" sz="1200" u="none" strike="noStrike" cap="none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xxxxxxxxx</a:t>
                      </a:r>
                      <a:endParaRPr lang="en-US" sz="1200" u="none" strike="noStrike" cap="none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64273" marR="64273" marT="32150" marB="321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altLang="zh-TW" sz="1200" u="none" strike="noStrike" cap="none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xxxxxxxxx</a:t>
                      </a:r>
                      <a:endParaRPr lang="en-US" sz="1200" u="none" strike="noStrike" cap="none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64273" marR="64273" marT="32150" marB="321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200" u="none" strike="noStrike" cap="none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年月日</a:t>
                      </a:r>
                      <a:r>
                        <a:rPr lang="en-US" altLang="zh-TW" sz="1200" u="none" strike="noStrike" cap="none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~</a:t>
                      </a:r>
                      <a:r>
                        <a:rPr lang="zh-TW" altLang="en-US" sz="1200" u="none" strike="noStrike" cap="none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年月日</a:t>
                      </a:r>
                    </a:p>
                  </a:txBody>
                  <a:tcPr marL="64273" marR="64273" marT="32150" marB="321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altLang="zh-TW" sz="1200" u="none" strike="noStrike" cap="none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xx</a:t>
                      </a:r>
                      <a:r>
                        <a:rPr lang="zh-TW" altLang="en-US" sz="1200" u="none" strike="noStrike" cap="none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大學</a:t>
                      </a:r>
                      <a:endParaRPr lang="zh-TW" altLang="en-US" sz="1400" u="none" strike="noStrike" cap="none"/>
                    </a:p>
                  </a:txBody>
                  <a:tcPr marL="64273" marR="64273" marT="32150" marB="321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200" u="none" strike="noStrike" cap="none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台灣</a:t>
                      </a:r>
                      <a:endParaRPr lang="zh-TW" altLang="en-US" sz="1400" u="none" strike="noStrike" cap="none"/>
                    </a:p>
                  </a:txBody>
                  <a:tcPr marL="64273" marR="64273" marT="32150" marB="321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200" u="none" strike="noStrike" cap="none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王小明</a:t>
                      </a:r>
                      <a:endParaRPr lang="zh-TW" altLang="en-US" sz="1400" u="none" strike="noStrike" cap="none"/>
                    </a:p>
                  </a:txBody>
                  <a:tcPr marL="64273" marR="64273" marT="32150" marB="321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200" u="none" strike="noStrike" cap="none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64273" marR="64273" marT="32150" marB="321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200" u="none" strike="noStrike" cap="none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尚未授權予任何人使用</a:t>
                      </a:r>
                      <a:endParaRPr lang="zh-TW" altLang="en-US" sz="1400" u="none" strike="noStrike" cap="none"/>
                    </a:p>
                  </a:txBody>
                  <a:tcPr marL="91449" marR="91449" marT="45729" marB="45729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200" u="none" strike="noStrike" cap="none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 anchor="ctr"/>
                </a:tc>
                <a:extLst>
                  <a:ext uri="{0D108BD9-81ED-4DB2-BD59-A6C34878D82A}">
                    <a16:rowId xmlns:a16="http://schemas.microsoft.com/office/drawing/2014/main" val="203598596"/>
                  </a:ext>
                </a:extLst>
              </a:tr>
              <a:tr h="213603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500" u="none" strike="noStrike" cap="none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500" u="none" strike="noStrike" cap="none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2000" b="1" u="none" strike="noStrike" cap="none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2000" b="1" u="none" strike="noStrike" cap="none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500" u="none" strike="noStrike" cap="none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64273" marR="64273" marT="32150" marB="321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500" u="none" strike="noStrike" cap="none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64273" marR="64273" marT="32150" marB="321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500" u="none" strike="noStrike" cap="none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64273" marR="64273" marT="32150" marB="321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500" u="none" strike="noStrike" cap="none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64273" marR="64273" marT="32150" marB="32150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2000" b="1" u="none" strike="noStrike" cap="none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500" u="none" strike="noStrike" cap="none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 anchor="ctr"/>
                </a:tc>
                <a:extLst>
                  <a:ext uri="{0D108BD9-81ED-4DB2-BD59-A6C34878D82A}">
                    <a16:rowId xmlns:a16="http://schemas.microsoft.com/office/drawing/2014/main" val="2086830288"/>
                  </a:ext>
                </a:extLst>
              </a:tr>
              <a:tr h="213603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2000" b="1" u="none" strike="noStrike" cap="none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2000" b="1" u="none" strike="noStrike" cap="none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2000" b="1" u="none" strike="noStrike" cap="none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2000" b="1" u="none" strike="noStrike" cap="none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2000" b="1" u="none" strike="noStrike" cap="none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2000" b="1" u="none" strike="noStrike" cap="none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2000" b="1" u="none" strike="noStrike" cap="none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2000" b="1" u="none" strike="noStrike" cap="none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2000" b="1" u="none" strike="noStrike" cap="none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2000" b="1" u="none" strike="noStrike" cap="none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/>
                </a:tc>
                <a:extLst>
                  <a:ext uri="{0D108BD9-81ED-4DB2-BD59-A6C34878D82A}">
                    <a16:rowId xmlns:a16="http://schemas.microsoft.com/office/drawing/2014/main" val="3490268040"/>
                  </a:ext>
                </a:extLst>
              </a:tr>
            </a:tbl>
          </a:graphicData>
        </a:graphic>
      </p:graphicFrame>
      <p:sp>
        <p:nvSpPr>
          <p:cNvPr id="6" name="Google Shape;425;p49">
            <a:extLst>
              <a:ext uri="{FF2B5EF4-FFF2-40B4-BE49-F238E27FC236}">
                <a16:creationId xmlns:a16="http://schemas.microsoft.com/office/drawing/2014/main" id="{25EABAF1-6B2C-45CA-9134-53A0EADF2D50}"/>
              </a:ext>
            </a:extLst>
          </p:cNvPr>
          <p:cNvSpPr txBox="1"/>
          <p:nvPr/>
        </p:nvSpPr>
        <p:spPr>
          <a:xfrm>
            <a:off x="9234141" y="1963491"/>
            <a:ext cx="2664515" cy="338556"/>
          </a:xfrm>
          <a:prstGeom prst="rect">
            <a:avLst/>
          </a:prstGeom>
          <a:noFill/>
          <a:ln w="9528" cap="flat">
            <a:solidFill>
              <a:srgbClr val="E3DED1"/>
            </a:solidFill>
            <a:prstDash val="solid"/>
            <a:round/>
          </a:ln>
        </p:spPr>
        <p:txBody>
          <a:bodyPr vert="horz" wrap="square" lIns="91421" tIns="45701" rIns="91421" bIns="45701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altLang="en-US" sz="1600" b="1" i="0" u="none" strike="noStrike" kern="0" cap="none" spc="0" baseline="0">
                <a:solidFill>
                  <a:srgbClr val="455F51"/>
                </a:solidFill>
                <a:uFillTx/>
                <a:latin typeface="Microsoft JhengHei"/>
                <a:ea typeface="Microsoft JhengHei"/>
                <a:cs typeface="Microsoft JhengHei"/>
              </a:rPr>
              <a:t>*所有智財比例總和為</a:t>
            </a:r>
            <a:r>
              <a:rPr lang="en-US" altLang="zh-TW" sz="1600" b="1" i="0" u="none" strike="noStrike" kern="0" cap="none" spc="0" baseline="0">
                <a:solidFill>
                  <a:srgbClr val="455F51"/>
                </a:solidFill>
                <a:uFillTx/>
                <a:latin typeface="Microsoft JhengHei"/>
                <a:ea typeface="Microsoft JhengHei"/>
                <a:cs typeface="Microsoft JhengHei"/>
              </a:rPr>
              <a:t>100%</a:t>
            </a:r>
            <a:endParaRPr lang="zh-TW" altLang="en-US" sz="1600" b="1" i="0" u="none" strike="noStrike" kern="0" cap="none" spc="0" baseline="0">
              <a:solidFill>
                <a:srgbClr val="455F51"/>
              </a:solidFill>
              <a:uFillTx/>
              <a:latin typeface="Microsoft JhengHei"/>
              <a:ea typeface="Microsoft JhengHei"/>
              <a:cs typeface="Microsoft JhengHei"/>
            </a:endParaRPr>
          </a:p>
        </p:txBody>
      </p:sp>
      <p:graphicFrame>
        <p:nvGraphicFramePr>
          <p:cNvPr id="7" name="Google Shape;426;p49">
            <a:extLst>
              <a:ext uri="{FF2B5EF4-FFF2-40B4-BE49-F238E27FC236}">
                <a16:creationId xmlns:a16="http://schemas.microsoft.com/office/drawing/2014/main" id="{F3432546-3E54-4D23-A486-ECDB679ED9E8}"/>
              </a:ext>
            </a:extLst>
          </p:cNvPr>
          <p:cNvGraphicFramePr>
            <a:graphicFrameLocks noGrp="1"/>
          </p:cNvGraphicFramePr>
          <p:nvPr/>
        </p:nvGraphicFramePr>
        <p:xfrm>
          <a:off x="515273" y="4841930"/>
          <a:ext cx="3000000" cy="3000000"/>
        </p:xfrm>
        <a:graphic>
          <a:graphicData uri="http://schemas.openxmlformats.org/drawingml/2006/table">
            <a:tbl>
              <a:tblPr firstRow="1" bandRow="1">
                <a:effectLst/>
                <a:tableStyleId>{6F102CEE-0AED-4EF7-86DC-66ECEE6DBB7A}</a:tableStyleId>
              </a:tblPr>
              <a:tblGrid>
                <a:gridCol w="584621">
                  <a:extLst>
                    <a:ext uri="{9D8B030D-6E8A-4147-A177-3AD203B41FA5}">
                      <a16:colId xmlns:a16="http://schemas.microsoft.com/office/drawing/2014/main" val="46934254"/>
                    </a:ext>
                  </a:extLst>
                </a:gridCol>
                <a:gridCol w="1133325">
                  <a:extLst>
                    <a:ext uri="{9D8B030D-6E8A-4147-A177-3AD203B41FA5}">
                      <a16:colId xmlns:a16="http://schemas.microsoft.com/office/drawing/2014/main" val="3103844558"/>
                    </a:ext>
                  </a:extLst>
                </a:gridCol>
                <a:gridCol w="832625">
                  <a:extLst>
                    <a:ext uri="{9D8B030D-6E8A-4147-A177-3AD203B41FA5}">
                      <a16:colId xmlns:a16="http://schemas.microsoft.com/office/drawing/2014/main" val="1577291520"/>
                    </a:ext>
                  </a:extLst>
                </a:gridCol>
                <a:gridCol w="1283625">
                  <a:extLst>
                    <a:ext uri="{9D8B030D-6E8A-4147-A177-3AD203B41FA5}">
                      <a16:colId xmlns:a16="http://schemas.microsoft.com/office/drawing/2014/main" val="531981199"/>
                    </a:ext>
                  </a:extLst>
                </a:gridCol>
                <a:gridCol w="1066803">
                  <a:extLst>
                    <a:ext uri="{9D8B030D-6E8A-4147-A177-3AD203B41FA5}">
                      <a16:colId xmlns:a16="http://schemas.microsoft.com/office/drawing/2014/main" val="2418123669"/>
                    </a:ext>
                  </a:extLst>
                </a:gridCol>
                <a:gridCol w="511725">
                  <a:extLst>
                    <a:ext uri="{9D8B030D-6E8A-4147-A177-3AD203B41FA5}">
                      <a16:colId xmlns:a16="http://schemas.microsoft.com/office/drawing/2014/main" val="4102018191"/>
                    </a:ext>
                  </a:extLst>
                </a:gridCol>
                <a:gridCol w="954578">
                  <a:extLst>
                    <a:ext uri="{9D8B030D-6E8A-4147-A177-3AD203B41FA5}">
                      <a16:colId xmlns:a16="http://schemas.microsoft.com/office/drawing/2014/main" val="1478035675"/>
                    </a:ext>
                  </a:extLst>
                </a:gridCol>
                <a:gridCol w="1375879">
                  <a:extLst>
                    <a:ext uri="{9D8B030D-6E8A-4147-A177-3AD203B41FA5}">
                      <a16:colId xmlns:a16="http://schemas.microsoft.com/office/drawing/2014/main" val="848707622"/>
                    </a:ext>
                  </a:extLst>
                </a:gridCol>
                <a:gridCol w="2162071">
                  <a:extLst>
                    <a:ext uri="{9D8B030D-6E8A-4147-A177-3AD203B41FA5}">
                      <a16:colId xmlns:a16="http://schemas.microsoft.com/office/drawing/2014/main" val="2186118640"/>
                    </a:ext>
                  </a:extLst>
                </a:gridCol>
                <a:gridCol w="1256221">
                  <a:extLst>
                    <a:ext uri="{9D8B030D-6E8A-4147-A177-3AD203B41FA5}">
                      <a16:colId xmlns:a16="http://schemas.microsoft.com/office/drawing/2014/main" val="435517677"/>
                    </a:ext>
                  </a:extLst>
                </a:gridCol>
              </a:tblGrid>
              <a:tr h="542248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200" u="none" strike="noStrike" cap="none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專利</a:t>
                      </a:r>
                      <a:r>
                        <a:rPr lang="zh-TW" altLang="en-US" sz="1200" b="1" u="none" strike="noStrike" cap="none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類別</a:t>
                      </a:r>
                      <a:endParaRPr lang="zh-TW" altLang="en-US" sz="1400" u="none" strike="noStrike" cap="none"/>
                    </a:p>
                  </a:txBody>
                  <a:tcPr marL="64273" marR="64273" marT="32150" marB="321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200" b="1" u="none" strike="noStrike" cap="none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專利名稱</a:t>
                      </a:r>
                      <a:endParaRPr lang="zh-TW" altLang="en-US" sz="1400" u="none" strike="noStrike" cap="none"/>
                    </a:p>
                  </a:txBody>
                  <a:tcPr marL="64273" marR="64273" marT="32150" marB="321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200" b="1" u="none" strike="noStrike" cap="none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申請號</a:t>
                      </a:r>
                      <a:endParaRPr lang="zh-TW" altLang="en-US" sz="1400" u="none" strike="noStrike" cap="none"/>
                    </a:p>
                  </a:txBody>
                  <a:tcPr marL="64273" marR="64273" marT="32150" marB="321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200" b="1" u="none" strike="noStrike" cap="none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申請日期</a:t>
                      </a:r>
                      <a:endParaRPr lang="zh-TW" altLang="en-US" sz="1400" u="none" strike="noStrike" cap="none"/>
                    </a:p>
                  </a:txBody>
                  <a:tcPr marL="64273" marR="64273" marT="32150" marB="321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200" b="1" u="none" strike="noStrike" cap="none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申請人</a:t>
                      </a:r>
                      <a:endParaRPr lang="zh-TW" altLang="en-US" sz="1400" u="none" strike="noStrike" cap="none"/>
                    </a:p>
                  </a:txBody>
                  <a:tcPr marL="64273" marR="64273" marT="32150" marB="321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200" b="1" u="none" strike="noStrike" cap="none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申請國家</a:t>
                      </a:r>
                      <a:endParaRPr lang="zh-TW" altLang="en-US" sz="1400" u="none" strike="noStrike" cap="none"/>
                    </a:p>
                  </a:txBody>
                  <a:tcPr marL="64273" marR="64273" marT="32150" marB="321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200" b="1" u="none" strike="noStrike" cap="none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專利發明人</a:t>
                      </a:r>
                      <a:endParaRPr lang="zh-TW" altLang="en-US" sz="1400" u="none" strike="noStrike" cap="none"/>
                    </a:p>
                  </a:txBody>
                  <a:tcPr marL="64273" marR="64273" marT="32150" marB="321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200" b="1" u="none" strike="noStrike" cap="none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計畫補助經費來源</a:t>
                      </a:r>
                      <a:endParaRPr lang="zh-TW" altLang="en-US" sz="1400" u="none" strike="noStrike" cap="none"/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altLang="zh-TW" sz="1200" b="1" u="none" strike="noStrike" cap="none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(</a:t>
                      </a:r>
                      <a:r>
                        <a:rPr lang="zh-TW" altLang="en-US" sz="1200" b="1" u="none" strike="noStrike" cap="none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部會、計畫名稱及計畫編號</a:t>
                      </a:r>
                      <a:r>
                        <a:rPr lang="en-US" altLang="zh-TW" sz="1200" b="1" u="none" strike="noStrike" cap="none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)</a:t>
                      </a:r>
                      <a:endParaRPr lang="zh-TW" altLang="en-US" sz="1200" b="1" u="none" strike="noStrike" cap="none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64273" marR="64273" marT="32150" marB="321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200" b="1" u="none" strike="noStrike" cap="none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專利授權狀態</a:t>
                      </a:r>
                      <a:endParaRPr lang="zh-TW" altLang="en-US" sz="1400" u="none" strike="noStrike" cap="none"/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200" b="1" u="none" strike="noStrike" cap="none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若已授權需說明專屬或非專屬授權、授權範圍、地區、金額</a:t>
                      </a:r>
                      <a:endParaRPr lang="zh-TW" altLang="en-US" sz="1400" u="none" strike="noStrike" cap="none"/>
                    </a:p>
                  </a:txBody>
                  <a:tcPr marL="64273" marR="64273" marT="32150" marB="321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200" b="1" u="none" strike="noStrike" cap="none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佔此計畫申請標的之技術佔比</a:t>
                      </a:r>
                      <a:r>
                        <a:rPr lang="en-US" altLang="zh-TW" sz="1200" b="1" u="none" strike="noStrike" cap="none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(%)</a:t>
                      </a:r>
                      <a:endParaRPr lang="zh-TW" altLang="en-US" sz="1400" u="none" strike="noStrike" cap="none"/>
                    </a:p>
                  </a:txBody>
                  <a:tcPr marL="64273" marR="64273" marT="32150" marB="32150" anchor="ctr"/>
                </a:tc>
                <a:extLst>
                  <a:ext uri="{0D108BD9-81ED-4DB2-BD59-A6C34878D82A}">
                    <a16:rowId xmlns:a16="http://schemas.microsoft.com/office/drawing/2014/main" val="2971325122"/>
                  </a:ext>
                </a:extLst>
              </a:tr>
              <a:tr h="213603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200" u="none" strike="noStrike" cap="none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發明專利</a:t>
                      </a:r>
                      <a:endParaRPr lang="zh-TW" altLang="en-US" sz="1400" u="none" strike="noStrike" cap="none"/>
                    </a:p>
                  </a:txBody>
                  <a:tcPr marL="64273" marR="64273" marT="32150" marB="321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altLang="zh-TW" sz="1200" u="none" strike="noStrike" cap="none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xxxxxxxxx</a:t>
                      </a:r>
                      <a:endParaRPr lang="en-US" sz="1200" u="none" strike="noStrike" cap="none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64273" marR="64273" marT="32150" marB="321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altLang="zh-TW" sz="1200" u="none" strike="noStrike" cap="none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xxxxxxxxx</a:t>
                      </a:r>
                      <a:endParaRPr lang="en-US" sz="1200" u="none" strike="noStrike" cap="none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64273" marR="64273" marT="32150" marB="321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200" u="none" strike="noStrike" cap="none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年月日</a:t>
                      </a:r>
                    </a:p>
                  </a:txBody>
                  <a:tcPr marL="64273" marR="64273" marT="32150" marB="321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altLang="zh-TW" sz="1200" u="none" strike="noStrike" cap="none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xx</a:t>
                      </a:r>
                      <a:r>
                        <a:rPr lang="zh-TW" altLang="en-US" sz="1200" u="none" strike="noStrike" cap="none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大學</a:t>
                      </a:r>
                      <a:endParaRPr lang="zh-TW" altLang="en-US" sz="1400" u="none" strike="noStrike" cap="none"/>
                    </a:p>
                  </a:txBody>
                  <a:tcPr marL="64273" marR="64273" marT="32150" marB="321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200" u="none" strike="noStrike" cap="none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台灣</a:t>
                      </a:r>
                      <a:endParaRPr lang="zh-TW" altLang="en-US" sz="1400" u="none" strike="noStrike" cap="none"/>
                    </a:p>
                  </a:txBody>
                  <a:tcPr marL="64273" marR="64273" marT="32150" marB="321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200" u="none" strike="noStrike" cap="none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王小明</a:t>
                      </a:r>
                      <a:endParaRPr lang="zh-TW" altLang="en-US" sz="1400" u="none" strike="noStrike" cap="none"/>
                    </a:p>
                  </a:txBody>
                  <a:tcPr marL="64273" marR="64273" marT="32150" marB="321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200" u="none" strike="noStrike" cap="none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64273" marR="64273" marT="32150" marB="321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200" u="none" strike="noStrike" cap="none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尚未授權予任何人使用</a:t>
                      </a:r>
                      <a:endParaRPr lang="zh-TW" altLang="en-US" sz="1400" u="none" strike="noStrike" cap="none"/>
                    </a:p>
                  </a:txBody>
                  <a:tcPr marL="91449" marR="91449" marT="45729" marB="45729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200" u="none" strike="noStrike" cap="none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 anchor="ctr"/>
                </a:tc>
                <a:extLst>
                  <a:ext uri="{0D108BD9-81ED-4DB2-BD59-A6C34878D82A}">
                    <a16:rowId xmlns:a16="http://schemas.microsoft.com/office/drawing/2014/main" val="1132245240"/>
                  </a:ext>
                </a:extLst>
              </a:tr>
              <a:tr h="213603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500" u="none" strike="noStrike" cap="none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500" u="none" strike="noStrike" cap="none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2000" b="1" u="none" strike="noStrike" cap="none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2000" b="1" u="none" strike="noStrike" cap="none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500" u="none" strike="noStrike" cap="none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64273" marR="64273" marT="32150" marB="321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500" u="none" strike="noStrike" cap="none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64273" marR="64273" marT="32150" marB="321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500" u="none" strike="noStrike" cap="none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64273" marR="64273" marT="32150" marB="321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500" u="none" strike="noStrike" cap="none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64273" marR="64273" marT="32150" marB="32150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2000" b="1" u="none" strike="noStrike" cap="none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500" u="none" strike="noStrike" cap="none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 anchor="ctr"/>
                </a:tc>
                <a:extLst>
                  <a:ext uri="{0D108BD9-81ED-4DB2-BD59-A6C34878D82A}">
                    <a16:rowId xmlns:a16="http://schemas.microsoft.com/office/drawing/2014/main" val="457457415"/>
                  </a:ext>
                </a:extLst>
              </a:tr>
              <a:tr h="213603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2000" b="1" u="none" strike="noStrike" cap="none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2000" b="1" u="none" strike="noStrike" cap="none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2000" b="1" u="none" strike="noStrike" cap="none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2000" b="1" u="none" strike="noStrike" cap="none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2000" b="1" u="none" strike="noStrike" cap="none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2000" b="1" u="none" strike="noStrike" cap="none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2000" b="1" u="none" strike="noStrike" cap="none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2000" b="1" u="none" strike="noStrike" cap="none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2000" b="1" u="none" strike="noStrike" cap="none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2000" b="1" u="none" strike="noStrike" cap="none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/>
                </a:tc>
                <a:extLst>
                  <a:ext uri="{0D108BD9-81ED-4DB2-BD59-A6C34878D82A}">
                    <a16:rowId xmlns:a16="http://schemas.microsoft.com/office/drawing/2014/main" val="1007740757"/>
                  </a:ext>
                </a:extLst>
              </a:tr>
            </a:tbl>
          </a:graphicData>
        </a:graphic>
      </p:graphicFrame>
      <p:sp>
        <p:nvSpPr>
          <p:cNvPr id="8" name="Google Shape;427;p49">
            <a:extLst>
              <a:ext uri="{FF2B5EF4-FFF2-40B4-BE49-F238E27FC236}">
                <a16:creationId xmlns:a16="http://schemas.microsoft.com/office/drawing/2014/main" id="{1BD5BC3C-056E-4E5D-B27B-B00F20437025}"/>
              </a:ext>
            </a:extLst>
          </p:cNvPr>
          <p:cNvSpPr/>
          <p:nvPr/>
        </p:nvSpPr>
        <p:spPr>
          <a:xfrm>
            <a:off x="482702" y="4403622"/>
            <a:ext cx="10591696" cy="456916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square" lIns="91421" tIns="45701" rIns="91421" bIns="45701" anchor="t" anchorCtr="0" compatLnSpc="1">
            <a:spAutoFit/>
          </a:bodyPr>
          <a:lstStyle/>
          <a:p>
            <a:pPr marL="0" marR="0" lvl="0" indent="0" algn="just" defTabSz="914400" rtl="0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altLang="en-US" sz="1800" b="1" i="0" u="none" strike="noStrike" kern="0" cap="none" spc="0" baseline="0">
                <a:solidFill>
                  <a:srgbClr val="3F762A"/>
                </a:solidFill>
                <a:uFillTx/>
                <a:latin typeface="Microsoft JhengHei"/>
                <a:ea typeface="Microsoft JhengHei"/>
                <a:cs typeface="Microsoft JhengHei"/>
              </a:rPr>
              <a:t>已申請未核准之專利清單</a:t>
            </a:r>
            <a:endParaRPr lang="zh-TW" altLang="en-US" sz="1400" b="0" i="0" u="none" strike="noStrike" kern="0" cap="none" spc="0" baseline="0">
              <a:solidFill>
                <a:srgbClr val="000000"/>
              </a:solidFill>
              <a:uFillTx/>
              <a:latin typeface="Arial"/>
              <a:ea typeface="Arial"/>
              <a:cs typeface="Arial"/>
            </a:endParaRPr>
          </a:p>
        </p:txBody>
      </p:sp>
      <p:sp>
        <p:nvSpPr>
          <p:cNvPr id="9" name="Google Shape;428;p49">
            <a:extLst>
              <a:ext uri="{FF2B5EF4-FFF2-40B4-BE49-F238E27FC236}">
                <a16:creationId xmlns:a16="http://schemas.microsoft.com/office/drawing/2014/main" id="{B8783103-E6A4-41F8-8A93-F53AAF43DD0A}"/>
              </a:ext>
            </a:extLst>
          </p:cNvPr>
          <p:cNvSpPr/>
          <p:nvPr/>
        </p:nvSpPr>
        <p:spPr>
          <a:xfrm>
            <a:off x="482702" y="1922736"/>
            <a:ext cx="10591696" cy="507830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square" lIns="91421" tIns="45701" rIns="91421" bIns="45701" anchor="t" anchorCtr="0" compatLnSpc="1">
            <a:spAutoFit/>
          </a:bodyPr>
          <a:lstStyle/>
          <a:p>
            <a:pPr marL="0" marR="0" lvl="0" indent="0" algn="just" defTabSz="914400" rtl="0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altLang="en-US" sz="1800" b="1" i="0" u="none" strike="noStrike" kern="0" cap="none" spc="0" baseline="0">
                <a:solidFill>
                  <a:srgbClr val="3F762A"/>
                </a:solidFill>
                <a:uFillTx/>
                <a:latin typeface="Microsoft JhengHei"/>
                <a:ea typeface="Microsoft JhengHei"/>
                <a:cs typeface="Microsoft JhengHei"/>
              </a:rPr>
              <a:t>已核准之專利清單</a:t>
            </a:r>
            <a:endParaRPr lang="zh-TW" altLang="en-US" sz="1400" b="0" i="0" u="none" strike="noStrike" kern="0" cap="none" spc="0" baseline="0">
              <a:solidFill>
                <a:srgbClr val="000000"/>
              </a:solidFill>
              <a:uFillTx/>
              <a:latin typeface="Arial"/>
              <a:ea typeface="Arial"/>
              <a:cs typeface="Arial"/>
            </a:endParaRPr>
          </a:p>
        </p:txBody>
      </p:sp>
    </p:spTree>
  </p:cSld>
  <p:clrMapOvr>
    <a:masterClrMapping/>
  </p:clrMapOvr>
  <p:transition spd="med">
    <p:fad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434;p50">
            <a:extLst>
              <a:ext uri="{FF2B5EF4-FFF2-40B4-BE49-F238E27FC236}">
                <a16:creationId xmlns:a16="http://schemas.microsoft.com/office/drawing/2014/main" id="{E71AA8BC-F131-40CE-A0FC-42AA4E4F8D0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09603" y="523567"/>
            <a:ext cx="10972800" cy="758302"/>
          </a:xfrm>
        </p:spPr>
        <p:txBody>
          <a:bodyPr/>
          <a:lstStyle/>
          <a:p>
            <a:pPr lvl="0"/>
            <a:r>
              <a:rPr lang="zh-TW" altLang="en-US" sz="4000" b="1">
                <a:solidFill>
                  <a:srgbClr val="FF0000"/>
                </a:solidFill>
              </a:rPr>
              <a:t>二、本計畫「智財清單」</a:t>
            </a:r>
            <a:endParaRPr lang="zh-TW" altLang="en-US" sz="4000" b="1">
              <a:latin typeface="PMingLiu"/>
              <a:ea typeface="PMingLiu"/>
            </a:endParaRPr>
          </a:p>
        </p:txBody>
      </p:sp>
      <p:sp>
        <p:nvSpPr>
          <p:cNvPr id="3" name="Google Shape;435;p50">
            <a:extLst>
              <a:ext uri="{FF2B5EF4-FFF2-40B4-BE49-F238E27FC236}">
                <a16:creationId xmlns:a16="http://schemas.microsoft.com/office/drawing/2014/main" id="{691BE0CC-A845-4AA4-8BDD-BFA65AD98A1E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482702" y="1437089"/>
            <a:ext cx="11182353" cy="672714"/>
          </a:xfrm>
        </p:spPr>
        <p:txBody>
          <a:bodyPr/>
          <a:lstStyle/>
          <a:p>
            <a:pPr marL="274320" lvl="0" indent="-274320">
              <a:lnSpc>
                <a:spcPct val="150000"/>
              </a:lnSpc>
              <a:spcBef>
                <a:spcPts val="0"/>
              </a:spcBef>
              <a:buSzPts val="2280"/>
              <a:buChar char="◆"/>
            </a:pPr>
            <a:r>
              <a:rPr lang="zh-TW" altLang="en-US" sz="2400" b="1">
                <a:solidFill>
                  <a:srgbClr val="455F51"/>
                </a:solidFill>
                <a:latin typeface="Microsoft JhengHei"/>
                <a:ea typeface="Microsoft JhengHei"/>
              </a:rPr>
              <a:t>本計畫「營業秘密」、「專利申請」之說明</a:t>
            </a:r>
          </a:p>
        </p:txBody>
      </p:sp>
      <p:sp>
        <p:nvSpPr>
          <p:cNvPr id="4" name="Google Shape;436;p50">
            <a:extLst>
              <a:ext uri="{FF2B5EF4-FFF2-40B4-BE49-F238E27FC236}">
                <a16:creationId xmlns:a16="http://schemas.microsoft.com/office/drawing/2014/main" id="{C821F2AA-8A43-4439-BF5C-2D5D948C156D}"/>
              </a:ext>
            </a:extLst>
          </p:cNvPr>
          <p:cNvSpPr txBox="1"/>
          <p:nvPr/>
        </p:nvSpPr>
        <p:spPr>
          <a:xfrm>
            <a:off x="10566404" y="6356351"/>
            <a:ext cx="1015998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C05FD0A4-A20A-42E7-84E7-022060459434}" type="slidenum">
              <a:t>16</a:t>
            </a:fld>
            <a:endParaRPr lang="en-US" sz="1100" b="0" i="0" u="none" strike="noStrike" kern="0" cap="none" spc="0" baseline="0">
              <a:solidFill>
                <a:srgbClr val="000000"/>
              </a:solidFill>
              <a:uFillTx/>
              <a:latin typeface="MingLiu"/>
              <a:ea typeface="MingLiu"/>
              <a:cs typeface="MingLiu"/>
            </a:endParaRPr>
          </a:p>
        </p:txBody>
      </p:sp>
      <p:graphicFrame>
        <p:nvGraphicFramePr>
          <p:cNvPr id="5" name="Google Shape;437;p50">
            <a:extLst>
              <a:ext uri="{FF2B5EF4-FFF2-40B4-BE49-F238E27FC236}">
                <a16:creationId xmlns:a16="http://schemas.microsoft.com/office/drawing/2014/main" id="{C1BC529A-16E1-4D24-B38C-82651A3D35D9}"/>
              </a:ext>
            </a:extLst>
          </p:cNvPr>
          <p:cNvGraphicFramePr>
            <a:graphicFrameLocks noGrp="1"/>
          </p:cNvGraphicFramePr>
          <p:nvPr/>
        </p:nvGraphicFramePr>
        <p:xfrm>
          <a:off x="504821" y="2436784"/>
          <a:ext cx="3000000" cy="3000000"/>
        </p:xfrm>
        <a:graphic>
          <a:graphicData uri="http://schemas.openxmlformats.org/drawingml/2006/table">
            <a:tbl>
              <a:tblPr firstRow="1" bandRow="1">
                <a:effectLst/>
                <a:tableStyleId>{6F102CEE-0AED-4EF7-86DC-66ECEE6DBB7A}</a:tableStyleId>
              </a:tblPr>
              <a:tblGrid>
                <a:gridCol w="2134520">
                  <a:extLst>
                    <a:ext uri="{9D8B030D-6E8A-4147-A177-3AD203B41FA5}">
                      <a16:colId xmlns:a16="http://schemas.microsoft.com/office/drawing/2014/main" val="2112107998"/>
                    </a:ext>
                  </a:extLst>
                </a:gridCol>
                <a:gridCol w="1761747">
                  <a:extLst>
                    <a:ext uri="{9D8B030D-6E8A-4147-A177-3AD203B41FA5}">
                      <a16:colId xmlns:a16="http://schemas.microsoft.com/office/drawing/2014/main" val="3874251460"/>
                    </a:ext>
                  </a:extLst>
                </a:gridCol>
                <a:gridCol w="2649199">
                  <a:extLst>
                    <a:ext uri="{9D8B030D-6E8A-4147-A177-3AD203B41FA5}">
                      <a16:colId xmlns:a16="http://schemas.microsoft.com/office/drawing/2014/main" val="3982317940"/>
                    </a:ext>
                  </a:extLst>
                </a:gridCol>
                <a:gridCol w="2166122">
                  <a:extLst>
                    <a:ext uri="{9D8B030D-6E8A-4147-A177-3AD203B41FA5}">
                      <a16:colId xmlns:a16="http://schemas.microsoft.com/office/drawing/2014/main" val="1728927785"/>
                    </a:ext>
                  </a:extLst>
                </a:gridCol>
                <a:gridCol w="2366000">
                  <a:extLst>
                    <a:ext uri="{9D8B030D-6E8A-4147-A177-3AD203B41FA5}">
                      <a16:colId xmlns:a16="http://schemas.microsoft.com/office/drawing/2014/main" val="3669581526"/>
                    </a:ext>
                  </a:extLst>
                </a:gridCol>
              </a:tblGrid>
              <a:tr h="479977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200" b="1" u="none" strike="noStrike" cap="none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營業秘密名稱</a:t>
                      </a:r>
                      <a:endParaRPr lang="zh-TW" altLang="en-US" sz="1400" u="none" strike="noStrike" cap="none"/>
                    </a:p>
                  </a:txBody>
                  <a:tcPr marL="64273" marR="64273" marT="32150" marB="321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200" b="1" u="none" strike="noStrike" cap="none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技術內容開發人員</a:t>
                      </a:r>
                      <a:endParaRPr lang="zh-TW" altLang="en-US" sz="1400" u="none" strike="noStrike" cap="none"/>
                    </a:p>
                  </a:txBody>
                  <a:tcPr marL="64273" marR="64273" marT="32150" marB="321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200" b="1" u="none" strike="noStrike" cap="none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營業秘密已採取合理之保密措施自評</a:t>
                      </a:r>
                      <a:endParaRPr lang="zh-TW" altLang="en-US" sz="1400" u="none" strike="noStrike" cap="none"/>
                    </a:p>
                  </a:txBody>
                  <a:tcPr marL="64273" marR="64273" marT="32150" marB="321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200" b="1" u="none" strike="noStrike" cap="none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計畫補助經費來源</a:t>
                      </a:r>
                      <a:endParaRPr lang="zh-TW" altLang="en-US" sz="1400" u="none" strike="noStrike" cap="none"/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altLang="zh-TW" sz="1200" b="1" u="none" strike="noStrike" cap="none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(</a:t>
                      </a:r>
                      <a:r>
                        <a:rPr lang="zh-TW" altLang="en-US" sz="1200" b="1" u="none" strike="noStrike" cap="none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部會、計畫名稱及計畫編號</a:t>
                      </a:r>
                      <a:r>
                        <a:rPr lang="en-US" altLang="zh-TW" sz="1200" b="1" u="none" strike="noStrike" cap="none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)</a:t>
                      </a:r>
                      <a:endParaRPr lang="zh-TW" altLang="en-US" sz="1200" b="1" u="none" strike="noStrike" cap="none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64273" marR="64273" marT="32150" marB="321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200" b="1" u="none" strike="noStrike" cap="none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佔此計畫申請標的之技術佔比</a:t>
                      </a:r>
                      <a:r>
                        <a:rPr lang="en-US" altLang="zh-TW" sz="1200" b="1" u="none" strike="noStrike" cap="none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(%)</a:t>
                      </a:r>
                      <a:endParaRPr lang="zh-TW" altLang="en-US" sz="1400" u="none" strike="noStrike" cap="none"/>
                    </a:p>
                  </a:txBody>
                  <a:tcPr marL="64273" marR="64273" marT="32150" marB="32150" anchor="ctr"/>
                </a:tc>
                <a:extLst>
                  <a:ext uri="{0D108BD9-81ED-4DB2-BD59-A6C34878D82A}">
                    <a16:rowId xmlns:a16="http://schemas.microsoft.com/office/drawing/2014/main" val="4209915725"/>
                  </a:ext>
                </a:extLst>
              </a:tr>
              <a:tr h="704426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200" u="none" strike="noStrike" cap="none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64273" marR="64273" marT="32150" marB="321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200" u="none" strike="noStrike" cap="none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64273" marR="64273" marT="32150" marB="32150" anchor="ctr"/>
                </a:tc>
                <a:tc>
                  <a:txBody>
                    <a:bodyPr/>
                    <a:lstStyle/>
                    <a:p>
                      <a:pPr marL="0" marR="0" lvl="0" indent="0" algn="just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200" u="none" strike="noStrike" cap="none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例：限制可接觸營業秘密人員身份、文件標明</a:t>
                      </a:r>
                      <a:r>
                        <a:rPr lang="en-US" altLang="zh-TW" sz="1200" u="none" strike="noStrike" cap="none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『</a:t>
                      </a:r>
                      <a:r>
                        <a:rPr lang="zh-TW" altLang="en-US" sz="1200" u="none" strike="noStrike" cap="none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機密</a:t>
                      </a:r>
                      <a:r>
                        <a:rPr lang="en-US" altLang="zh-TW" sz="1200" u="none" strike="noStrike" cap="none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』</a:t>
                      </a:r>
                      <a:r>
                        <a:rPr lang="zh-TW" altLang="en-US" sz="1200" u="none" strike="noStrike" cap="none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或</a:t>
                      </a:r>
                      <a:r>
                        <a:rPr lang="en-US" altLang="zh-TW" sz="1200" u="none" strike="noStrike" cap="none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『</a:t>
                      </a:r>
                      <a:r>
                        <a:rPr lang="zh-TW" altLang="en-US" sz="1200" u="none" strike="noStrike" cap="none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限閱</a:t>
                      </a:r>
                      <a:r>
                        <a:rPr lang="en-US" altLang="zh-TW" sz="1200" u="none" strike="noStrike" cap="none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』</a:t>
                      </a:r>
                      <a:r>
                        <a:rPr lang="zh-TW" altLang="en-US" sz="1200" u="none" strike="noStrike" cap="none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等註記、營業秘密存放地點及妥善管理措施 </a:t>
                      </a:r>
                      <a:r>
                        <a:rPr lang="en-US" altLang="zh-TW" sz="1200" u="none" strike="noStrike" cap="none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(</a:t>
                      </a:r>
                      <a:r>
                        <a:rPr lang="zh-TW" altLang="en-US" sz="1200" u="none" strike="noStrike" cap="none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上鎖</a:t>
                      </a:r>
                      <a:r>
                        <a:rPr lang="en-US" altLang="zh-TW" sz="1200" u="none" strike="noStrike" cap="none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/</a:t>
                      </a:r>
                      <a:r>
                        <a:rPr lang="zh-TW" altLang="en-US" sz="1200" u="none" strike="noStrike" cap="none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設定密碼</a:t>
                      </a:r>
                      <a:r>
                        <a:rPr lang="en-US" altLang="zh-TW" sz="1200" u="none" strike="noStrike" cap="none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/</a:t>
                      </a:r>
                      <a:r>
                        <a:rPr lang="zh-TW" altLang="en-US" sz="1200" u="none" strike="noStrike" cap="none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非通常可接觸地點等</a:t>
                      </a:r>
                      <a:r>
                        <a:rPr lang="en-US" altLang="zh-TW" sz="1200" u="none" strike="noStrike" cap="none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)</a:t>
                      </a:r>
                      <a:endParaRPr lang="zh-TW" altLang="en-US" sz="1400" u="none" strike="noStrike" cap="none"/>
                    </a:p>
                  </a:txBody>
                  <a:tcPr marL="64273" marR="64273" marT="32150" marB="321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200" u="none" strike="noStrike" cap="none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64273" marR="64273" marT="32150" marB="321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200" u="none" strike="noStrike" cap="none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 anchor="ctr"/>
                </a:tc>
                <a:extLst>
                  <a:ext uri="{0D108BD9-81ED-4DB2-BD59-A6C34878D82A}">
                    <a16:rowId xmlns:a16="http://schemas.microsoft.com/office/drawing/2014/main" val="32665231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500" u="none" strike="noStrike" cap="none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2000" b="1" u="none" strike="noStrike" cap="none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2000" b="1" u="none" strike="noStrike" cap="none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500" u="none" strike="noStrike" cap="none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64273" marR="64273" marT="32150" marB="321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500" u="none" strike="noStrike" cap="none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 anchor="ctr"/>
                </a:tc>
                <a:extLst>
                  <a:ext uri="{0D108BD9-81ED-4DB2-BD59-A6C34878D82A}">
                    <a16:rowId xmlns:a16="http://schemas.microsoft.com/office/drawing/2014/main" val="3304156548"/>
                  </a:ext>
                </a:extLst>
              </a:tr>
              <a:tr h="35074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2000" b="1" u="none" strike="noStrike" cap="none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2000" b="1" u="none" strike="noStrike" cap="none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2000" b="1" u="none" strike="noStrike" cap="none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2000" b="1" u="none" strike="noStrike" cap="none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2000" b="1" u="none" strike="noStrike" cap="none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/>
                </a:tc>
                <a:extLst>
                  <a:ext uri="{0D108BD9-81ED-4DB2-BD59-A6C34878D82A}">
                    <a16:rowId xmlns:a16="http://schemas.microsoft.com/office/drawing/2014/main" val="3966367681"/>
                  </a:ext>
                </a:extLst>
              </a:tr>
            </a:tbl>
          </a:graphicData>
        </a:graphic>
      </p:graphicFrame>
      <p:sp>
        <p:nvSpPr>
          <p:cNvPr id="6" name="Google Shape;438;p50">
            <a:extLst>
              <a:ext uri="{FF2B5EF4-FFF2-40B4-BE49-F238E27FC236}">
                <a16:creationId xmlns:a16="http://schemas.microsoft.com/office/drawing/2014/main" id="{38088590-BF3E-4825-9006-526247948224}"/>
              </a:ext>
            </a:extLst>
          </p:cNvPr>
          <p:cNvSpPr txBox="1"/>
          <p:nvPr/>
        </p:nvSpPr>
        <p:spPr>
          <a:xfrm>
            <a:off x="9234141" y="1963491"/>
            <a:ext cx="2664515" cy="338556"/>
          </a:xfrm>
          <a:prstGeom prst="rect">
            <a:avLst/>
          </a:prstGeom>
          <a:noFill/>
          <a:ln w="9528" cap="flat">
            <a:solidFill>
              <a:srgbClr val="E3DED1"/>
            </a:solidFill>
            <a:prstDash val="solid"/>
            <a:round/>
          </a:ln>
        </p:spPr>
        <p:txBody>
          <a:bodyPr vert="horz" wrap="square" lIns="91421" tIns="45701" rIns="91421" bIns="45701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altLang="en-US" sz="1600" b="1" i="0" u="none" strike="noStrike" kern="0" cap="none" spc="0" baseline="0">
                <a:solidFill>
                  <a:srgbClr val="455F51"/>
                </a:solidFill>
                <a:uFillTx/>
                <a:latin typeface="Microsoft JhengHei"/>
                <a:ea typeface="Microsoft JhengHei"/>
                <a:cs typeface="Microsoft JhengHei"/>
              </a:rPr>
              <a:t>*所有智財比例總和為</a:t>
            </a:r>
            <a:r>
              <a:rPr lang="en-US" altLang="zh-TW" sz="1600" b="1" i="0" u="none" strike="noStrike" kern="0" cap="none" spc="0" baseline="0">
                <a:solidFill>
                  <a:srgbClr val="455F51"/>
                </a:solidFill>
                <a:uFillTx/>
                <a:latin typeface="Microsoft JhengHei"/>
                <a:ea typeface="Microsoft JhengHei"/>
                <a:cs typeface="Microsoft JhengHei"/>
              </a:rPr>
              <a:t>100%</a:t>
            </a:r>
            <a:endParaRPr lang="zh-TW" altLang="en-US" sz="1600" b="1" i="0" u="none" strike="noStrike" kern="0" cap="none" spc="0" baseline="0">
              <a:solidFill>
                <a:srgbClr val="455F51"/>
              </a:solidFill>
              <a:uFillTx/>
              <a:latin typeface="Microsoft JhengHei"/>
              <a:ea typeface="Microsoft JhengHei"/>
              <a:cs typeface="Microsoft JhengHei"/>
            </a:endParaRPr>
          </a:p>
        </p:txBody>
      </p:sp>
      <p:graphicFrame>
        <p:nvGraphicFramePr>
          <p:cNvPr id="7" name="Google Shape;439;p50">
            <a:extLst>
              <a:ext uri="{FF2B5EF4-FFF2-40B4-BE49-F238E27FC236}">
                <a16:creationId xmlns:a16="http://schemas.microsoft.com/office/drawing/2014/main" id="{BEAC7F91-38AA-4A32-8A43-4E2D6700880E}"/>
              </a:ext>
            </a:extLst>
          </p:cNvPr>
          <p:cNvGraphicFramePr>
            <a:graphicFrameLocks noGrp="1"/>
          </p:cNvGraphicFramePr>
          <p:nvPr/>
        </p:nvGraphicFramePr>
        <p:xfrm>
          <a:off x="515273" y="4957483"/>
          <a:ext cx="3000000" cy="3000000"/>
        </p:xfrm>
        <a:graphic>
          <a:graphicData uri="http://schemas.openxmlformats.org/drawingml/2006/table">
            <a:tbl>
              <a:tblPr firstRow="1" bandRow="1">
                <a:effectLst/>
                <a:tableStyleId>{6F102CEE-0AED-4EF7-86DC-66ECEE6DBB7A}</a:tableStyleId>
              </a:tblPr>
              <a:tblGrid>
                <a:gridCol w="804571">
                  <a:extLst>
                    <a:ext uri="{9D8B030D-6E8A-4147-A177-3AD203B41FA5}">
                      <a16:colId xmlns:a16="http://schemas.microsoft.com/office/drawing/2014/main" val="1701016435"/>
                    </a:ext>
                  </a:extLst>
                </a:gridCol>
                <a:gridCol w="1779175">
                  <a:extLst>
                    <a:ext uri="{9D8B030D-6E8A-4147-A177-3AD203B41FA5}">
                      <a16:colId xmlns:a16="http://schemas.microsoft.com/office/drawing/2014/main" val="1266180110"/>
                    </a:ext>
                  </a:extLst>
                </a:gridCol>
                <a:gridCol w="1171648">
                  <a:extLst>
                    <a:ext uri="{9D8B030D-6E8A-4147-A177-3AD203B41FA5}">
                      <a16:colId xmlns:a16="http://schemas.microsoft.com/office/drawing/2014/main" val="1309170579"/>
                    </a:ext>
                  </a:extLst>
                </a:gridCol>
                <a:gridCol w="1058829">
                  <a:extLst>
                    <a:ext uri="{9D8B030D-6E8A-4147-A177-3AD203B41FA5}">
                      <a16:colId xmlns:a16="http://schemas.microsoft.com/office/drawing/2014/main" val="3684324823"/>
                    </a:ext>
                  </a:extLst>
                </a:gridCol>
                <a:gridCol w="1145624">
                  <a:extLst>
                    <a:ext uri="{9D8B030D-6E8A-4147-A177-3AD203B41FA5}">
                      <a16:colId xmlns:a16="http://schemas.microsoft.com/office/drawing/2014/main" val="3342015630"/>
                    </a:ext>
                  </a:extLst>
                </a:gridCol>
                <a:gridCol w="1252673">
                  <a:extLst>
                    <a:ext uri="{9D8B030D-6E8A-4147-A177-3AD203B41FA5}">
                      <a16:colId xmlns:a16="http://schemas.microsoft.com/office/drawing/2014/main" val="3454243568"/>
                    </a:ext>
                  </a:extLst>
                </a:gridCol>
                <a:gridCol w="2136175">
                  <a:extLst>
                    <a:ext uri="{9D8B030D-6E8A-4147-A177-3AD203B41FA5}">
                      <a16:colId xmlns:a16="http://schemas.microsoft.com/office/drawing/2014/main" val="2047487345"/>
                    </a:ext>
                  </a:extLst>
                </a:gridCol>
                <a:gridCol w="1728901">
                  <a:extLst>
                    <a:ext uri="{9D8B030D-6E8A-4147-A177-3AD203B41FA5}">
                      <a16:colId xmlns:a16="http://schemas.microsoft.com/office/drawing/2014/main" val="1451395091"/>
                    </a:ext>
                  </a:extLst>
                </a:gridCol>
              </a:tblGrid>
              <a:tr h="542248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200" u="none" strike="noStrike" cap="none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專利</a:t>
                      </a:r>
                      <a:r>
                        <a:rPr lang="zh-TW" altLang="en-US" sz="1200" b="1" u="none" strike="noStrike" cap="none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類別</a:t>
                      </a:r>
                      <a:endParaRPr lang="zh-TW" altLang="en-US" sz="1400" u="none" strike="noStrike" cap="none"/>
                    </a:p>
                  </a:txBody>
                  <a:tcPr marL="64273" marR="64273" marT="32150" marB="321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200" b="1" u="none" strike="noStrike" cap="none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預計專利申請名稱</a:t>
                      </a:r>
                      <a:endParaRPr lang="zh-TW" altLang="en-US" sz="1400" u="none" strike="noStrike" cap="none"/>
                    </a:p>
                  </a:txBody>
                  <a:tcPr marL="64273" marR="64273" marT="32150" marB="321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200" b="1" u="none" strike="noStrike" cap="none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預計申請日期</a:t>
                      </a:r>
                      <a:endParaRPr lang="zh-TW" altLang="en-US" sz="1400" u="none" strike="noStrike" cap="none"/>
                    </a:p>
                  </a:txBody>
                  <a:tcPr marL="64273" marR="64273" marT="32150" marB="321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200" b="1" u="none" strike="noStrike" cap="none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申請人</a:t>
                      </a:r>
                      <a:endParaRPr lang="zh-TW" altLang="en-US" sz="1400" u="none" strike="noStrike" cap="none"/>
                    </a:p>
                  </a:txBody>
                  <a:tcPr marL="64273" marR="64273" marT="32150" marB="321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200" b="1" u="none" strike="noStrike" cap="none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預計申請國家</a:t>
                      </a:r>
                      <a:endParaRPr lang="zh-TW" altLang="en-US" sz="1400" u="none" strike="noStrike" cap="none"/>
                    </a:p>
                  </a:txBody>
                  <a:tcPr marL="64273" marR="64273" marT="32150" marB="321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200" b="1" u="none" strike="noStrike" cap="none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預計認列發明人</a:t>
                      </a:r>
                      <a:endParaRPr lang="zh-TW" altLang="en-US" sz="1400" u="none" strike="noStrike" cap="none"/>
                    </a:p>
                  </a:txBody>
                  <a:tcPr marL="64273" marR="64273" marT="32150" marB="321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200" b="1" u="none" strike="noStrike" cap="none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計畫補助經費來源</a:t>
                      </a:r>
                      <a:endParaRPr lang="zh-TW" altLang="en-US" sz="1400" u="none" strike="noStrike" cap="none"/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altLang="zh-TW" sz="1200" b="1" u="none" strike="noStrike" cap="none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(</a:t>
                      </a:r>
                      <a:r>
                        <a:rPr lang="zh-TW" altLang="en-US" sz="1200" b="1" u="none" strike="noStrike" cap="none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部會、計畫名稱及計畫編號</a:t>
                      </a:r>
                      <a:r>
                        <a:rPr lang="en-US" altLang="zh-TW" sz="1200" b="1" u="none" strike="noStrike" cap="none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)</a:t>
                      </a:r>
                      <a:endParaRPr lang="zh-TW" altLang="en-US" sz="1200" b="1" u="none" strike="noStrike" cap="none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64273" marR="64273" marT="32150" marB="321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200" b="1" u="none" strike="noStrike" cap="none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佔此計畫申請標的之技術佔比</a:t>
                      </a:r>
                      <a:r>
                        <a:rPr lang="en-US" altLang="zh-TW" sz="1200" b="1" u="none" strike="noStrike" cap="none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(%)</a:t>
                      </a:r>
                      <a:endParaRPr lang="zh-TW" altLang="en-US" sz="1400" u="none" strike="noStrike" cap="none"/>
                    </a:p>
                  </a:txBody>
                  <a:tcPr marL="64273" marR="64273" marT="32150" marB="32150" anchor="ctr"/>
                </a:tc>
                <a:extLst>
                  <a:ext uri="{0D108BD9-81ED-4DB2-BD59-A6C34878D82A}">
                    <a16:rowId xmlns:a16="http://schemas.microsoft.com/office/drawing/2014/main" val="903490923"/>
                  </a:ext>
                </a:extLst>
              </a:tr>
              <a:tr h="213603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200" u="none" strike="noStrike" cap="none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發明專利</a:t>
                      </a:r>
                      <a:endParaRPr lang="zh-TW" altLang="en-US" sz="1400" u="none" strike="noStrike" cap="none"/>
                    </a:p>
                  </a:txBody>
                  <a:tcPr marL="64273" marR="64273" marT="32150" marB="321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altLang="zh-TW" sz="1200" u="none" strike="noStrike" cap="none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xxxxxxxxx</a:t>
                      </a:r>
                      <a:endParaRPr lang="en-US" sz="1200" u="none" strike="noStrike" cap="none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64273" marR="64273" marT="32150" marB="321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200" u="none" strike="noStrike" cap="none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年月日</a:t>
                      </a:r>
                    </a:p>
                  </a:txBody>
                  <a:tcPr marL="64273" marR="64273" marT="32150" marB="321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200" u="none" strike="noStrike" cap="none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64273" marR="64273" marT="32150" marB="321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200" u="none" strike="noStrike" cap="none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64273" marR="64273" marT="32150" marB="321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200" u="none" strike="noStrike" cap="none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64273" marR="64273" marT="32150" marB="321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200" u="none" strike="noStrike" cap="none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64273" marR="64273" marT="32150" marB="321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200" u="none" strike="noStrike" cap="none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 anchor="ctr"/>
                </a:tc>
                <a:extLst>
                  <a:ext uri="{0D108BD9-81ED-4DB2-BD59-A6C34878D82A}">
                    <a16:rowId xmlns:a16="http://schemas.microsoft.com/office/drawing/2014/main" val="610870001"/>
                  </a:ext>
                </a:extLst>
              </a:tr>
              <a:tr h="213603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500" u="none" strike="noStrike" cap="none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500" u="none" strike="noStrike" cap="none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2000" b="1" u="none" strike="noStrike" cap="none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500" u="none" strike="noStrike" cap="none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64273" marR="64273" marT="32150" marB="321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500" u="none" strike="noStrike" cap="none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64273" marR="64273" marT="32150" marB="321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500" u="none" strike="noStrike" cap="none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64273" marR="64273" marT="32150" marB="321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500" u="none" strike="noStrike" cap="none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64273" marR="64273" marT="32150" marB="321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500" u="none" strike="noStrike" cap="none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 anchor="ctr"/>
                </a:tc>
                <a:extLst>
                  <a:ext uri="{0D108BD9-81ED-4DB2-BD59-A6C34878D82A}">
                    <a16:rowId xmlns:a16="http://schemas.microsoft.com/office/drawing/2014/main" val="2564586895"/>
                  </a:ext>
                </a:extLst>
              </a:tr>
              <a:tr h="213603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2000" b="1" u="none" strike="noStrike" cap="none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2000" b="1" u="none" strike="noStrike" cap="none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2000" b="1" u="none" strike="noStrike" cap="none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2000" b="1" u="none" strike="noStrike" cap="none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2000" b="1" u="none" strike="noStrike" cap="none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2000" b="1" u="none" strike="noStrike" cap="none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2000" b="1" u="none" strike="noStrike" cap="none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2000" b="1" u="none" strike="noStrike" cap="none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/>
                </a:tc>
                <a:extLst>
                  <a:ext uri="{0D108BD9-81ED-4DB2-BD59-A6C34878D82A}">
                    <a16:rowId xmlns:a16="http://schemas.microsoft.com/office/drawing/2014/main" val="143465806"/>
                  </a:ext>
                </a:extLst>
              </a:tr>
            </a:tbl>
          </a:graphicData>
        </a:graphic>
      </p:graphicFrame>
      <p:sp>
        <p:nvSpPr>
          <p:cNvPr id="8" name="Google Shape;440;p50">
            <a:extLst>
              <a:ext uri="{FF2B5EF4-FFF2-40B4-BE49-F238E27FC236}">
                <a16:creationId xmlns:a16="http://schemas.microsoft.com/office/drawing/2014/main" id="{926CB55F-3A89-4E75-8D95-88E6BF7DEA4E}"/>
              </a:ext>
            </a:extLst>
          </p:cNvPr>
          <p:cNvSpPr/>
          <p:nvPr/>
        </p:nvSpPr>
        <p:spPr>
          <a:xfrm>
            <a:off x="482702" y="4519175"/>
            <a:ext cx="10591696" cy="456916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square" lIns="91421" tIns="45701" rIns="91421" bIns="45701" anchor="t" anchorCtr="0" compatLnSpc="1">
            <a:spAutoFit/>
          </a:bodyPr>
          <a:lstStyle/>
          <a:p>
            <a:pPr marL="0" marR="0" lvl="0" indent="0" algn="just" defTabSz="914400" rtl="0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altLang="en-US" sz="1800" b="1" i="0" u="none" strike="noStrike" kern="0" cap="none" spc="0" baseline="0">
                <a:solidFill>
                  <a:srgbClr val="3F762A"/>
                </a:solidFill>
                <a:uFillTx/>
                <a:latin typeface="Microsoft JhengHei"/>
                <a:ea typeface="Microsoft JhengHei"/>
                <a:cs typeface="Microsoft JhengHei"/>
              </a:rPr>
              <a:t>尚未申請，但計畫執行期間內將會申請之專利清單</a:t>
            </a:r>
            <a:endParaRPr lang="zh-TW" altLang="en-US" sz="1400" b="0" i="0" u="none" strike="noStrike" kern="0" cap="none" spc="0" baseline="0">
              <a:solidFill>
                <a:srgbClr val="000000"/>
              </a:solidFill>
              <a:uFillTx/>
              <a:latin typeface="Arial"/>
              <a:ea typeface="Arial"/>
              <a:cs typeface="Arial"/>
            </a:endParaRPr>
          </a:p>
        </p:txBody>
      </p:sp>
      <p:sp>
        <p:nvSpPr>
          <p:cNvPr id="9" name="Google Shape;441;p50">
            <a:extLst>
              <a:ext uri="{FF2B5EF4-FFF2-40B4-BE49-F238E27FC236}">
                <a16:creationId xmlns:a16="http://schemas.microsoft.com/office/drawing/2014/main" id="{FDA67328-D36A-434B-BF53-74F8197327DB}"/>
              </a:ext>
            </a:extLst>
          </p:cNvPr>
          <p:cNvSpPr/>
          <p:nvPr/>
        </p:nvSpPr>
        <p:spPr>
          <a:xfrm>
            <a:off x="482702" y="1922736"/>
            <a:ext cx="10591696" cy="456916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square" lIns="91421" tIns="45701" rIns="91421" bIns="45701" anchor="t" anchorCtr="0" compatLnSpc="1">
            <a:spAutoFit/>
          </a:bodyPr>
          <a:lstStyle/>
          <a:p>
            <a:pPr marL="0" marR="0" lvl="0" indent="0" algn="just" defTabSz="914400" rtl="0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altLang="en-US" sz="1800" b="1" i="0" u="none" strike="noStrike" kern="0" cap="none" spc="0" baseline="0">
                <a:solidFill>
                  <a:srgbClr val="3F762A"/>
                </a:solidFill>
                <a:uFillTx/>
                <a:latin typeface="Microsoft JhengHei"/>
                <a:ea typeface="Microsoft JhengHei"/>
                <a:cs typeface="Microsoft JhengHei"/>
              </a:rPr>
              <a:t>營業秘密自評</a:t>
            </a:r>
            <a:r>
              <a:rPr lang="en-US" altLang="zh-TW" sz="1800" b="1" i="0" u="none" strike="noStrike" kern="0" cap="none" spc="0" baseline="0">
                <a:solidFill>
                  <a:srgbClr val="3F762A"/>
                </a:solidFill>
                <a:uFillTx/>
                <a:latin typeface="Microsoft JhengHei"/>
                <a:ea typeface="Microsoft JhengHei"/>
                <a:cs typeface="Microsoft JhengHei"/>
              </a:rPr>
              <a:t>(</a:t>
            </a:r>
            <a:r>
              <a:rPr lang="zh-TW" altLang="en-US" sz="1800" b="1" i="0" u="none" strike="noStrike" kern="0" cap="none" spc="0" baseline="0">
                <a:solidFill>
                  <a:srgbClr val="3F762A"/>
                </a:solidFill>
                <a:uFillTx/>
                <a:latin typeface="Microsoft JhengHei"/>
                <a:ea typeface="Microsoft JhengHei"/>
                <a:cs typeface="Microsoft JhengHei"/>
              </a:rPr>
              <a:t>若無則免</a:t>
            </a:r>
            <a:r>
              <a:rPr lang="en-US" altLang="zh-TW" sz="1800" b="1" i="0" u="none" strike="noStrike" kern="0" cap="none" spc="0" baseline="0">
                <a:solidFill>
                  <a:srgbClr val="3F762A"/>
                </a:solidFill>
                <a:uFillTx/>
                <a:latin typeface="Microsoft JhengHei"/>
                <a:ea typeface="Microsoft JhengHei"/>
                <a:cs typeface="Microsoft JhengHei"/>
              </a:rPr>
              <a:t>)</a:t>
            </a:r>
            <a:endParaRPr lang="zh-TW" altLang="en-US" sz="1400" b="0" i="0" u="none" strike="noStrike" kern="0" cap="none" spc="0" baseline="0">
              <a:solidFill>
                <a:srgbClr val="000000"/>
              </a:solidFill>
              <a:uFillTx/>
              <a:latin typeface="Arial"/>
              <a:ea typeface="Arial"/>
              <a:cs typeface="Arial"/>
            </a:endParaRPr>
          </a:p>
        </p:txBody>
      </p:sp>
    </p:spTree>
  </p:cSld>
  <p:clrMapOvr>
    <a:masterClrMapping/>
  </p:clrMapOvr>
  <p:transition spd="med">
    <p:fad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447;p51">
            <a:extLst>
              <a:ext uri="{FF2B5EF4-FFF2-40B4-BE49-F238E27FC236}">
                <a16:creationId xmlns:a16="http://schemas.microsoft.com/office/drawing/2014/main" id="{849D5106-5548-4153-8334-30D6FC0FA33F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09603" y="311197"/>
            <a:ext cx="10972800" cy="736329"/>
          </a:xfrm>
        </p:spPr>
        <p:txBody>
          <a:bodyPr/>
          <a:lstStyle/>
          <a:p>
            <a:pPr lvl="0"/>
            <a:r>
              <a:rPr lang="zh-TW" altLang="en-US" sz="4000" b="1">
                <a:solidFill>
                  <a:srgbClr val="FF0000"/>
                </a:solidFill>
              </a:rPr>
              <a:t>附件一、計畫主持人過往研究成果</a:t>
            </a:r>
            <a:endParaRPr lang="zh-TW" altLang="en-US" sz="4000" b="1"/>
          </a:p>
        </p:txBody>
      </p:sp>
      <p:sp>
        <p:nvSpPr>
          <p:cNvPr id="3" name="Google Shape;448;p51">
            <a:extLst>
              <a:ext uri="{FF2B5EF4-FFF2-40B4-BE49-F238E27FC236}">
                <a16:creationId xmlns:a16="http://schemas.microsoft.com/office/drawing/2014/main" id="{0A8D88C0-DAF0-4149-982A-3BD62A9E260A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427747" y="1054083"/>
            <a:ext cx="11182353" cy="607984"/>
          </a:xfrm>
        </p:spPr>
        <p:txBody>
          <a:bodyPr/>
          <a:lstStyle/>
          <a:p>
            <a:pPr marL="274320" lvl="0" indent="-274320">
              <a:lnSpc>
                <a:spcPct val="140000"/>
              </a:lnSpc>
              <a:spcBef>
                <a:spcPts val="0"/>
              </a:spcBef>
              <a:buSzPts val="2280"/>
              <a:buChar char="◆"/>
            </a:pPr>
            <a:r>
              <a:rPr lang="zh-TW" altLang="en-US" sz="2400" b="1">
                <a:solidFill>
                  <a:srgbClr val="455F51"/>
                </a:solidFill>
                <a:latin typeface="Microsoft JhengHei"/>
                <a:ea typeface="Microsoft JhengHei"/>
              </a:rPr>
              <a:t>過往相關計畫補助狀況</a:t>
            </a:r>
          </a:p>
        </p:txBody>
      </p:sp>
      <p:sp>
        <p:nvSpPr>
          <p:cNvPr id="4" name="Google Shape;449;p51">
            <a:extLst>
              <a:ext uri="{FF2B5EF4-FFF2-40B4-BE49-F238E27FC236}">
                <a16:creationId xmlns:a16="http://schemas.microsoft.com/office/drawing/2014/main" id="{62A0B16C-A775-4F8A-B304-06743F59A1F6}"/>
              </a:ext>
            </a:extLst>
          </p:cNvPr>
          <p:cNvSpPr txBox="1"/>
          <p:nvPr/>
        </p:nvSpPr>
        <p:spPr>
          <a:xfrm>
            <a:off x="10566404" y="6356351"/>
            <a:ext cx="1015998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2FC4D29E-CD35-4E91-9E6B-505BAB760667}" type="slidenum">
              <a:t>17</a:t>
            </a:fld>
            <a:endParaRPr lang="en-US" sz="1100" b="0" i="0" u="none" strike="noStrike" kern="0" cap="none" spc="0" baseline="0">
              <a:solidFill>
                <a:srgbClr val="000000"/>
              </a:solidFill>
              <a:uFillTx/>
              <a:latin typeface="MingLiu"/>
              <a:ea typeface="MingLiu"/>
              <a:cs typeface="MingLiu"/>
            </a:endParaRPr>
          </a:p>
        </p:txBody>
      </p:sp>
      <p:graphicFrame>
        <p:nvGraphicFramePr>
          <p:cNvPr id="5" name="Google Shape;450;p51">
            <a:extLst>
              <a:ext uri="{FF2B5EF4-FFF2-40B4-BE49-F238E27FC236}">
                <a16:creationId xmlns:a16="http://schemas.microsoft.com/office/drawing/2014/main" id="{D41AE114-5BD7-462F-8D5F-48C8A44A6730}"/>
              </a:ext>
            </a:extLst>
          </p:cNvPr>
          <p:cNvGraphicFramePr>
            <a:graphicFrameLocks noGrp="1"/>
          </p:cNvGraphicFramePr>
          <p:nvPr/>
        </p:nvGraphicFramePr>
        <p:xfrm>
          <a:off x="189573" y="2294211"/>
          <a:ext cx="3000000" cy="3000000"/>
        </p:xfrm>
        <a:graphic>
          <a:graphicData uri="http://schemas.openxmlformats.org/drawingml/2006/table">
            <a:tbl>
              <a:tblPr>
                <a:effectLst/>
                <a:tableStyleId>{75675C71-5932-4381-98D0-FD7BB7D68876}</a:tableStyleId>
              </a:tblPr>
              <a:tblGrid>
                <a:gridCol w="3531376">
                  <a:extLst>
                    <a:ext uri="{9D8B030D-6E8A-4147-A177-3AD203B41FA5}">
                      <a16:colId xmlns:a16="http://schemas.microsoft.com/office/drawing/2014/main" val="793665571"/>
                    </a:ext>
                  </a:extLst>
                </a:gridCol>
                <a:gridCol w="1178222">
                  <a:extLst>
                    <a:ext uri="{9D8B030D-6E8A-4147-A177-3AD203B41FA5}">
                      <a16:colId xmlns:a16="http://schemas.microsoft.com/office/drawing/2014/main" val="3941025502"/>
                    </a:ext>
                  </a:extLst>
                </a:gridCol>
                <a:gridCol w="1389028">
                  <a:extLst>
                    <a:ext uri="{9D8B030D-6E8A-4147-A177-3AD203B41FA5}">
                      <a16:colId xmlns:a16="http://schemas.microsoft.com/office/drawing/2014/main" val="158799698"/>
                    </a:ext>
                  </a:extLst>
                </a:gridCol>
                <a:gridCol w="1143475">
                  <a:extLst>
                    <a:ext uri="{9D8B030D-6E8A-4147-A177-3AD203B41FA5}">
                      <a16:colId xmlns:a16="http://schemas.microsoft.com/office/drawing/2014/main" val="2963642539"/>
                    </a:ext>
                  </a:extLst>
                </a:gridCol>
                <a:gridCol w="1143475">
                  <a:extLst>
                    <a:ext uri="{9D8B030D-6E8A-4147-A177-3AD203B41FA5}">
                      <a16:colId xmlns:a16="http://schemas.microsoft.com/office/drawing/2014/main" val="992817597"/>
                    </a:ext>
                  </a:extLst>
                </a:gridCol>
                <a:gridCol w="1143475">
                  <a:extLst>
                    <a:ext uri="{9D8B030D-6E8A-4147-A177-3AD203B41FA5}">
                      <a16:colId xmlns:a16="http://schemas.microsoft.com/office/drawing/2014/main" val="749716692"/>
                    </a:ext>
                  </a:extLst>
                </a:gridCol>
                <a:gridCol w="1143475">
                  <a:extLst>
                    <a:ext uri="{9D8B030D-6E8A-4147-A177-3AD203B41FA5}">
                      <a16:colId xmlns:a16="http://schemas.microsoft.com/office/drawing/2014/main" val="3779839062"/>
                    </a:ext>
                  </a:extLst>
                </a:gridCol>
                <a:gridCol w="1143475">
                  <a:extLst>
                    <a:ext uri="{9D8B030D-6E8A-4147-A177-3AD203B41FA5}">
                      <a16:colId xmlns:a16="http://schemas.microsoft.com/office/drawing/2014/main" val="219120900"/>
                    </a:ext>
                  </a:extLst>
                </a:gridCol>
              </a:tblGrid>
              <a:tr h="1121676">
                <a:tc>
                  <a:txBody>
                    <a:bodyPr/>
                    <a:lstStyle/>
                    <a:p>
                      <a:pPr marL="142244" marR="13331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800" b="1" u="none" strike="noStrike" cap="none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計畫名稱</a:t>
                      </a:r>
                      <a:endParaRPr lang="zh-TW" altLang="en-US" sz="1400" u="none" strike="noStrike" cap="none"/>
                    </a:p>
                    <a:p>
                      <a:pPr marL="142244" marR="13331" lvl="0" indent="0" algn="l" rtl="0">
                        <a:lnSpc>
                          <a:spcPct val="100000"/>
                        </a:lnSpc>
                        <a:spcBef>
                          <a:spcPts val="275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800" b="1" u="none" strike="noStrike" cap="none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（本部補助者請註明編號）</a:t>
                      </a:r>
                      <a:endParaRPr lang="zh-TW" altLang="en-US" sz="1400" u="none" strike="noStrike" cap="none"/>
                    </a:p>
                  </a:txBody>
                  <a:tcPr marL="9875" marR="9875" marT="0" marB="0" anchor="ctr"/>
                </a:tc>
                <a:tc>
                  <a:txBody>
                    <a:bodyPr/>
                    <a:lstStyle/>
                    <a:p>
                      <a:pPr marL="142244" marR="13331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800" b="1" u="none" strike="noStrike" cap="none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計畫內擔</a:t>
                      </a:r>
                      <a:endParaRPr lang="zh-TW" altLang="en-US" sz="1400" u="none" strike="noStrike" cap="none"/>
                    </a:p>
                    <a:p>
                      <a:pPr marL="142244" marR="13331" lvl="0" indent="0" algn="l" rtl="0">
                        <a:lnSpc>
                          <a:spcPct val="100000"/>
                        </a:lnSpc>
                        <a:spcBef>
                          <a:spcPts val="275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800" b="1" u="none" strike="noStrike" cap="none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任之工作</a:t>
                      </a:r>
                      <a:endParaRPr lang="zh-TW" altLang="en-US" sz="1400" u="none" strike="noStrike" cap="none"/>
                    </a:p>
                  </a:txBody>
                  <a:tcPr marL="9875" marR="9875" marT="0" marB="0" anchor="ctr"/>
                </a:tc>
                <a:tc>
                  <a:txBody>
                    <a:bodyPr/>
                    <a:lstStyle/>
                    <a:p>
                      <a:pPr marL="142244" marR="13331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800" b="1" u="none" strike="noStrike" cap="none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起迄年月</a:t>
                      </a:r>
                      <a:endParaRPr lang="zh-TW" altLang="en-US" sz="1400" u="none" strike="noStrike" cap="none"/>
                    </a:p>
                  </a:txBody>
                  <a:tcPr marL="9875" marR="9875" marT="0" marB="0" anchor="ctr"/>
                </a:tc>
                <a:tc>
                  <a:txBody>
                    <a:bodyPr/>
                    <a:lstStyle/>
                    <a:p>
                      <a:pPr marL="142244" marR="13331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800" b="1" u="none" strike="noStrike" cap="none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補助或</a:t>
                      </a:r>
                    </a:p>
                    <a:p>
                      <a:pPr marL="142244" marR="13331" lvl="0" indent="0" algn="l" rtl="0">
                        <a:lnSpc>
                          <a:spcPct val="100000"/>
                        </a:lnSpc>
                        <a:spcBef>
                          <a:spcPts val="275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800" b="1" u="none" strike="noStrike" cap="none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委託機構</a:t>
                      </a:r>
                      <a:endParaRPr lang="zh-TW" altLang="en-US" sz="1400" u="none" strike="noStrike" cap="none"/>
                    </a:p>
                  </a:txBody>
                  <a:tcPr marL="9875" marR="9875" marT="0" marB="0" anchor="ctr"/>
                </a:tc>
                <a:tc>
                  <a:txBody>
                    <a:bodyPr/>
                    <a:lstStyle/>
                    <a:p>
                      <a:pPr marL="142244" marR="13331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800" b="1" u="none" strike="noStrike" cap="none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執行情形</a:t>
                      </a:r>
                      <a:endParaRPr lang="zh-TW" altLang="en-US" sz="1400" u="none" strike="noStrike" cap="none"/>
                    </a:p>
                  </a:txBody>
                  <a:tcPr marL="9875" marR="9875" marT="0" marB="0" anchor="ctr"/>
                </a:tc>
                <a:tc>
                  <a:txBody>
                    <a:bodyPr/>
                    <a:lstStyle/>
                    <a:p>
                      <a:pPr marL="142244" marR="13331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600" b="1" u="none" strike="noStrike" cap="none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預期</a:t>
                      </a:r>
                      <a:r>
                        <a:rPr lang="en-US" altLang="zh-TW" sz="1600" b="1" u="none" strike="noStrike" cap="none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KPI</a:t>
                      </a:r>
                      <a:r>
                        <a:rPr lang="zh-TW" altLang="en-US" sz="1600" b="1" u="none" strike="noStrike" cap="none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設定</a:t>
                      </a:r>
                    </a:p>
                    <a:p>
                      <a:pPr marL="142244" marR="13331" lvl="0" indent="0" algn="l" rtl="0">
                        <a:lnSpc>
                          <a:spcPct val="100000"/>
                        </a:lnSpc>
                        <a:spcBef>
                          <a:spcPts val="275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altLang="zh-TW" sz="1600" b="1" u="none" strike="noStrike" cap="none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(</a:t>
                      </a:r>
                      <a:r>
                        <a:rPr lang="zh-TW" altLang="en-US" sz="1600" b="1" u="none" strike="noStrike" cap="none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若無則填寫無</a:t>
                      </a:r>
                      <a:r>
                        <a:rPr lang="en-US" altLang="zh-TW" sz="1600" b="1" u="none" strike="noStrike" cap="none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)</a:t>
                      </a:r>
                      <a:endParaRPr lang="zh-TW" altLang="en-US" sz="1600" b="1" u="none" strike="noStrike" cap="none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875" marR="9875" marT="0" marB="0" anchor="ctr"/>
                </a:tc>
                <a:tc>
                  <a:txBody>
                    <a:bodyPr/>
                    <a:lstStyle/>
                    <a:p>
                      <a:pPr marL="142244" marR="13331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800" b="1" u="none" strike="noStrike" cap="none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實際</a:t>
                      </a:r>
                      <a:r>
                        <a:rPr lang="en-US" altLang="zh-TW" sz="1800" b="1" u="none" strike="noStrike" cap="none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KPI</a:t>
                      </a:r>
                      <a:endParaRPr lang="zh-TW" altLang="en-US" sz="1400" u="none" strike="noStrike" cap="none"/>
                    </a:p>
                    <a:p>
                      <a:pPr marL="142244" marR="13331" lvl="0" indent="0" algn="l" rtl="0">
                        <a:lnSpc>
                          <a:spcPct val="100000"/>
                        </a:lnSpc>
                        <a:spcBef>
                          <a:spcPts val="275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800" b="1" u="none" strike="noStrike" cap="none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達成情形</a:t>
                      </a:r>
                      <a:endParaRPr lang="zh-TW" altLang="en-US" sz="1400" u="none" strike="noStrike" cap="none"/>
                    </a:p>
                  </a:txBody>
                  <a:tcPr marL="9875" marR="9875" marT="0" marB="0" anchor="ctr"/>
                </a:tc>
                <a:tc>
                  <a:txBody>
                    <a:bodyPr/>
                    <a:lstStyle/>
                    <a:p>
                      <a:pPr marL="142244" marR="13331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800" b="1" u="none" strike="noStrike" cap="none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核定經費</a:t>
                      </a:r>
                      <a:endParaRPr lang="zh-TW" altLang="en-US" sz="1400" u="none" strike="noStrike" cap="none"/>
                    </a:p>
                    <a:p>
                      <a:pPr marL="142244" marR="13331" lvl="0" indent="0" algn="l" rtl="0">
                        <a:lnSpc>
                          <a:spcPct val="100000"/>
                        </a:lnSpc>
                        <a:spcBef>
                          <a:spcPts val="275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800" b="1" u="none" strike="noStrike" cap="none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總額</a:t>
                      </a:r>
                      <a:endParaRPr lang="zh-TW" altLang="en-US" sz="1400" u="none" strike="noStrike" cap="none"/>
                    </a:p>
                  </a:txBody>
                  <a:tcPr marL="9875" marR="9875" marT="0" marB="0" anchor="ctr"/>
                </a:tc>
                <a:extLst>
                  <a:ext uri="{0D108BD9-81ED-4DB2-BD59-A6C34878D82A}">
                    <a16:rowId xmlns:a16="http://schemas.microsoft.com/office/drawing/2014/main" val="368764495"/>
                  </a:ext>
                </a:extLst>
              </a:tr>
              <a:tr h="4604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666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500" u="none" strike="noStrike" cap="none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  ○○○○○○○○○個案</a:t>
                      </a:r>
                    </a:p>
                    <a:p>
                      <a:pPr marL="0" marR="0" lvl="0" indent="0" algn="ctr" rtl="0">
                        <a:lnSpc>
                          <a:spcPct val="10666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500" u="none" strike="noStrike" cap="none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 </a:t>
                      </a:r>
                      <a:r>
                        <a:rPr lang="en-US" altLang="zh-TW" sz="1500" u="none" strike="noStrike" cap="none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(106-○○○-○-○○○-○○○-)</a:t>
                      </a:r>
                      <a:endParaRPr lang="zh-TW" altLang="en-US" sz="1400" u="none" strike="noStrike" cap="none"/>
                    </a:p>
                  </a:txBody>
                  <a:tcPr marL="9875" marR="9875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666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500" u="none" strike="noStrike" cap="none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主持人</a:t>
                      </a:r>
                      <a:endParaRPr lang="zh-TW" altLang="en-US" sz="1400" u="none" strike="noStrike" cap="none"/>
                    </a:p>
                  </a:txBody>
                  <a:tcPr marL="9875" marR="9875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666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500" u="none" strike="noStrike" cap="none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○</a:t>
                      </a:r>
                      <a:r>
                        <a:rPr lang="en-US" altLang="zh-TW" sz="1500" u="none" strike="noStrike" cap="none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/○/○-○/○/○</a:t>
                      </a:r>
                      <a:endParaRPr lang="zh-TW" altLang="en-US" sz="1400" u="none" strike="noStrike" cap="none"/>
                    </a:p>
                  </a:txBody>
                  <a:tcPr marL="9875" marR="9875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666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500" u="none" strike="noStrike" cap="none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國科會</a:t>
                      </a:r>
                    </a:p>
                  </a:txBody>
                  <a:tcPr marL="9875" marR="9875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666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500" u="none" strike="noStrike" cap="none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已結案</a:t>
                      </a:r>
                      <a:r>
                        <a:rPr lang="en-US" altLang="zh-TW" sz="1500" u="none" strike="noStrike" cap="none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/</a:t>
                      </a:r>
                      <a:r>
                        <a:rPr lang="zh-TW" altLang="en-US" sz="1500" u="none" strike="noStrike" cap="none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執行中</a:t>
                      </a:r>
                      <a:endParaRPr lang="zh-TW" altLang="en-US" sz="1400" u="none" strike="noStrike" cap="none"/>
                    </a:p>
                  </a:txBody>
                  <a:tcPr marL="9875" marR="9875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666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500" u="none" strike="noStrike" cap="none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875" marR="9875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666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500" u="none" strike="noStrike" cap="none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875" marR="9875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666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altLang="zh-TW" sz="1500" u="none" strike="noStrike" cap="none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000,000</a:t>
                      </a:r>
                      <a:endParaRPr lang="zh-TW" altLang="en-US" sz="1400" u="none" strike="noStrike" cap="none"/>
                    </a:p>
                  </a:txBody>
                  <a:tcPr marL="9875" marR="9875" marT="0" marB="0" anchor="ctr"/>
                </a:tc>
                <a:extLst>
                  <a:ext uri="{0D108BD9-81ED-4DB2-BD59-A6C34878D82A}">
                    <a16:rowId xmlns:a16="http://schemas.microsoft.com/office/drawing/2014/main" val="3311447386"/>
                  </a:ext>
                </a:extLst>
              </a:tr>
              <a:tr h="4604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666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500" u="none" strike="noStrike" cap="none"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875" marR="9875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666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500" u="none" strike="noStrike" cap="none"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875" marR="9875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666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500" u="none" strike="noStrike" cap="none"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875" marR="9875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666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500" u="none" strike="noStrike" cap="none"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875" marR="9875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666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500" u="none" strike="noStrike" cap="none"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875" marR="9875" marT="0" marB="0" anchor="ctr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666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500" u="none" strike="noStrike" cap="none"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875" marR="9875" marT="0" marB="0" anchor="ctr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666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500" u="none" strike="noStrike" cap="none"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875" marR="9875" marT="0" marB="0" anchor="ctr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666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500" u="none" strike="noStrike" cap="none"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875" marR="9875" marT="0" marB="0" anchor="ctr"/>
                </a:tc>
                <a:extLst>
                  <a:ext uri="{0D108BD9-81ED-4DB2-BD59-A6C34878D82A}">
                    <a16:rowId xmlns:a16="http://schemas.microsoft.com/office/drawing/2014/main" val="4134488533"/>
                  </a:ext>
                </a:extLst>
              </a:tr>
              <a:tr h="4604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666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500" u="none" strike="noStrike" cap="none">
                        <a:solidFill>
                          <a:srgbClr val="0000CC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875" marR="9875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666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500" u="none" strike="noStrike" cap="none">
                        <a:solidFill>
                          <a:srgbClr val="0000CC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875" marR="9875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666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500" u="none" strike="noStrike" cap="none">
                        <a:solidFill>
                          <a:srgbClr val="0000CC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875" marR="9875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666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500" u="none" strike="noStrike" cap="none">
                        <a:solidFill>
                          <a:srgbClr val="0000CC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875" marR="9875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666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500" u="none" strike="noStrike" cap="none">
                        <a:solidFill>
                          <a:srgbClr val="0000CC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875" marR="9875" marT="0" marB="0" anchor="ctr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666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500" u="none" strike="noStrike" cap="none">
                        <a:solidFill>
                          <a:srgbClr val="0000CC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875" marR="9875" marT="0" marB="0" anchor="ctr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666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500" u="none" strike="noStrike" cap="none">
                        <a:solidFill>
                          <a:srgbClr val="0000CC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875" marR="9875" marT="0" marB="0" anchor="ctr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666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500" u="none" strike="noStrike" cap="none">
                        <a:solidFill>
                          <a:srgbClr val="0000CC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875" marR="9875" marT="0" marB="0" anchor="ctr"/>
                </a:tc>
                <a:extLst>
                  <a:ext uri="{0D108BD9-81ED-4DB2-BD59-A6C34878D82A}">
                    <a16:rowId xmlns:a16="http://schemas.microsoft.com/office/drawing/2014/main" val="1466988454"/>
                  </a:ext>
                </a:extLst>
              </a:tr>
              <a:tr h="4604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666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500" u="none" strike="noStrike" cap="none"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875" marR="9875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666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500" u="none" strike="noStrike" cap="none"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875" marR="9875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666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500" u="none" strike="noStrike" cap="none"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875" marR="9875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666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500" u="none" strike="noStrike" cap="none"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875" marR="9875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666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500" u="none" strike="noStrike" cap="none"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875" marR="9875" marT="0" marB="0" anchor="ctr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666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500" u="none" strike="noStrike" cap="none"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875" marR="9875" marT="0" marB="0" anchor="ctr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666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500" u="none" strike="noStrike" cap="none"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875" marR="9875" marT="0" marB="0" anchor="ctr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666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500" u="none" strike="noStrike" cap="none"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875" marR="9875" marT="0" marB="0" anchor="ctr"/>
                </a:tc>
                <a:extLst>
                  <a:ext uri="{0D108BD9-81ED-4DB2-BD59-A6C34878D82A}">
                    <a16:rowId xmlns:a16="http://schemas.microsoft.com/office/drawing/2014/main" val="1743870077"/>
                  </a:ext>
                </a:extLst>
              </a:tr>
              <a:tr h="4604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666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500" u="none" strike="noStrike" cap="none"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875" marR="9875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666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500" u="none" strike="noStrike" cap="none"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875" marR="9875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666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500" u="none" strike="noStrike" cap="none"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875" marR="9875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666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500" u="none" strike="noStrike" cap="none"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875" marR="9875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666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500" u="none" strike="noStrike" cap="none"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875" marR="9875" marT="0" marB="0" anchor="ctr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666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500" u="none" strike="noStrike" cap="none"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875" marR="9875" marT="0" marB="0" anchor="ctr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666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500" u="none" strike="noStrike" cap="none"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875" marR="9875" marT="0" marB="0" anchor="ctr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666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500" u="none" strike="noStrike" cap="none"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875" marR="9875" marT="0" marB="0" anchor="ctr"/>
                </a:tc>
                <a:extLst>
                  <a:ext uri="{0D108BD9-81ED-4DB2-BD59-A6C34878D82A}">
                    <a16:rowId xmlns:a16="http://schemas.microsoft.com/office/drawing/2014/main" val="2466953967"/>
                  </a:ext>
                </a:extLst>
              </a:tr>
              <a:tr h="4604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666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500" u="none" strike="noStrike" cap="none"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875" marR="9875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666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500" u="none" strike="noStrike" cap="none"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875" marR="9875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666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500" u="none" strike="noStrike" cap="none"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875" marR="9875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666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500" u="none" strike="noStrike" cap="none"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875" marR="9875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666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500" u="none" strike="noStrike" cap="none"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875" marR="9875" marT="0" marB="0" anchor="ctr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666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500" u="none" strike="noStrike" cap="none"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875" marR="9875" marT="0" marB="0" anchor="ctr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666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500" u="none" strike="noStrike" cap="none"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875" marR="9875" marT="0" marB="0" anchor="ctr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666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500" u="none" strike="noStrike" cap="none"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875" marR="9875" marT="0" marB="0" anchor="ctr"/>
                </a:tc>
                <a:extLst>
                  <a:ext uri="{0D108BD9-81ED-4DB2-BD59-A6C34878D82A}">
                    <a16:rowId xmlns:a16="http://schemas.microsoft.com/office/drawing/2014/main" val="2282173071"/>
                  </a:ext>
                </a:extLst>
              </a:tr>
            </a:tbl>
          </a:graphicData>
        </a:graphic>
      </p:graphicFrame>
      <p:sp>
        <p:nvSpPr>
          <p:cNvPr id="6" name="Google Shape;451;p51">
            <a:extLst>
              <a:ext uri="{FF2B5EF4-FFF2-40B4-BE49-F238E27FC236}">
                <a16:creationId xmlns:a16="http://schemas.microsoft.com/office/drawing/2014/main" id="{A9F85850-C182-46E1-AB78-E94D82D7E45D}"/>
              </a:ext>
            </a:extLst>
          </p:cNvPr>
          <p:cNvSpPr txBox="1"/>
          <p:nvPr/>
        </p:nvSpPr>
        <p:spPr>
          <a:xfrm>
            <a:off x="7803571" y="1194279"/>
            <a:ext cx="4202033" cy="427500"/>
          </a:xfrm>
          <a:prstGeom prst="rect">
            <a:avLst/>
          </a:prstGeom>
          <a:solidFill>
            <a:srgbClr val="FFFFFF"/>
          </a:solidFill>
          <a:ln cap="flat">
            <a:noFill/>
          </a:ln>
        </p:spPr>
        <p:txBody>
          <a:bodyPr vert="horz" wrap="square" lIns="91421" tIns="45701" rIns="91421" bIns="45701" anchor="t" anchorCtr="0" compatLnSpc="1">
            <a:norm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altLang="en-US" sz="1600" b="0" i="0" u="none" strike="noStrike" kern="0" cap="none" spc="0" baseline="0">
                <a:solidFill>
                  <a:srgbClr val="FF0000"/>
                </a:solidFill>
                <a:uFillTx/>
                <a:latin typeface="Microsoft JhengHei"/>
                <a:ea typeface="Microsoft JhengHei"/>
                <a:cs typeface="Microsoft JhengHei"/>
              </a:rPr>
              <a:t>註 各學門自由型計畫無須填寫</a:t>
            </a:r>
            <a:r>
              <a:rPr lang="en-US" altLang="zh-TW" sz="1600" b="0" i="0" u="none" strike="noStrike" kern="0" cap="none" spc="0" baseline="0">
                <a:solidFill>
                  <a:srgbClr val="FF0000"/>
                </a:solidFill>
                <a:uFillTx/>
                <a:latin typeface="Microsoft JhengHei"/>
                <a:ea typeface="Microsoft JhengHei"/>
                <a:cs typeface="Microsoft JhengHei"/>
              </a:rPr>
              <a:t>KPI</a:t>
            </a:r>
            <a:endParaRPr lang="zh-TW" altLang="en-US" sz="1400" b="0" i="0" u="none" strike="noStrike" kern="0" cap="none" spc="0" baseline="0">
              <a:solidFill>
                <a:srgbClr val="000000"/>
              </a:solidFill>
              <a:uFillTx/>
              <a:latin typeface="Arial"/>
              <a:ea typeface="Arial"/>
              <a:cs typeface="Arial"/>
            </a:endParaRPr>
          </a:p>
        </p:txBody>
      </p:sp>
      <p:sp>
        <p:nvSpPr>
          <p:cNvPr id="7" name="Google Shape;452;p51">
            <a:extLst>
              <a:ext uri="{FF2B5EF4-FFF2-40B4-BE49-F238E27FC236}">
                <a16:creationId xmlns:a16="http://schemas.microsoft.com/office/drawing/2014/main" id="{6C2726F9-1AF2-4600-9CF2-3E9CCB327469}"/>
              </a:ext>
            </a:extLst>
          </p:cNvPr>
          <p:cNvSpPr txBox="1"/>
          <p:nvPr/>
        </p:nvSpPr>
        <p:spPr>
          <a:xfrm>
            <a:off x="443932" y="1669996"/>
            <a:ext cx="11278173" cy="646334"/>
          </a:xfrm>
          <a:prstGeom prst="rect">
            <a:avLst/>
          </a:prstGeom>
          <a:noFill/>
          <a:ln w="9528" cap="flat">
            <a:solidFill>
              <a:srgbClr val="E3DED1"/>
            </a:solidFill>
            <a:prstDash val="solid"/>
            <a:round/>
          </a:ln>
        </p:spPr>
        <p:txBody>
          <a:bodyPr vert="horz" wrap="square" lIns="91421" tIns="45701" rIns="91421" bIns="45701" anchor="t" anchorCtr="0" compatLnSpc="1">
            <a:spAutoFit/>
          </a:bodyPr>
          <a:lstStyle/>
          <a:p>
            <a:pPr marL="0" marR="0" lvl="0" indent="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altLang="en-US" sz="1800" b="0" i="0" u="none" strike="noStrike" kern="0" cap="none" spc="0" baseline="0">
                <a:solidFill>
                  <a:srgbClr val="000000"/>
                </a:solidFill>
                <a:uFillTx/>
                <a:latin typeface="Arial"/>
                <a:ea typeface="Arial"/>
                <a:cs typeface="Arial"/>
              </a:rPr>
              <a:t>請務必詳實填寫所有與本計畫相關之研究計畫</a:t>
            </a:r>
            <a:r>
              <a:rPr lang="en-US" altLang="zh-TW" sz="1800" b="0" i="0" u="none" strike="noStrike" kern="0" cap="none" spc="0" baseline="0">
                <a:solidFill>
                  <a:srgbClr val="000000"/>
                </a:solidFill>
                <a:uFillTx/>
                <a:latin typeface="Arial"/>
                <a:ea typeface="Arial"/>
                <a:cs typeface="Arial"/>
              </a:rPr>
              <a:t>(</a:t>
            </a:r>
            <a:r>
              <a:rPr lang="zh-TW" altLang="en-US" sz="1800" b="0" i="0" u="none" strike="noStrike" kern="0" cap="none" spc="0" baseline="0">
                <a:solidFill>
                  <a:srgbClr val="000000"/>
                </a:solidFill>
                <a:uFillTx/>
                <a:latin typeface="Arial"/>
                <a:ea typeface="Arial"/>
                <a:cs typeface="Arial"/>
              </a:rPr>
              <a:t>含國內外、大陸地區及港澳</a:t>
            </a:r>
            <a:r>
              <a:rPr lang="en-US" altLang="zh-TW" sz="1800" b="0" i="0" u="none" strike="noStrike" kern="0" cap="none" spc="0" baseline="0">
                <a:solidFill>
                  <a:srgbClr val="000000"/>
                </a:solidFill>
                <a:uFillTx/>
                <a:latin typeface="Arial"/>
                <a:ea typeface="Arial"/>
                <a:cs typeface="Arial"/>
              </a:rPr>
              <a:t>)</a:t>
            </a:r>
            <a:r>
              <a:rPr lang="zh-TW" altLang="en-US" sz="1800" b="0" i="0" u="none" strike="noStrike" kern="0" cap="none" spc="0" baseline="0">
                <a:solidFill>
                  <a:srgbClr val="000000"/>
                </a:solidFill>
                <a:uFillTx/>
                <a:latin typeface="Arial"/>
                <a:ea typeface="Arial"/>
                <a:cs typeface="Arial"/>
              </a:rPr>
              <a:t>，不限於本會計畫。若涉及國外、大陸地區及港澳，請依各該主管機關相關法令規定辦理</a:t>
            </a:r>
            <a:endParaRPr lang="zh-TW" altLang="en-US" sz="1400" b="0" i="0" u="none" strike="noStrike" kern="0" cap="none" spc="0" baseline="0">
              <a:solidFill>
                <a:srgbClr val="000000"/>
              </a:solidFill>
              <a:uFillTx/>
              <a:latin typeface="Arial"/>
              <a:ea typeface="Arial"/>
              <a:cs typeface="Arial"/>
            </a:endParaRPr>
          </a:p>
        </p:txBody>
      </p:sp>
      <p:sp>
        <p:nvSpPr>
          <p:cNvPr id="8" name="Google Shape;453;p51">
            <a:extLst>
              <a:ext uri="{FF2B5EF4-FFF2-40B4-BE49-F238E27FC236}">
                <a16:creationId xmlns:a16="http://schemas.microsoft.com/office/drawing/2014/main" id="{5D3273CB-164B-46FC-8ECF-BD05F0C9AB76}"/>
              </a:ext>
            </a:extLst>
          </p:cNvPr>
          <p:cNvSpPr txBox="1"/>
          <p:nvPr/>
        </p:nvSpPr>
        <p:spPr>
          <a:xfrm>
            <a:off x="583624" y="6293696"/>
            <a:ext cx="9436672" cy="369335"/>
          </a:xfrm>
          <a:prstGeom prst="rect">
            <a:avLst/>
          </a:prstGeom>
          <a:noFill/>
          <a:ln w="9528" cap="flat">
            <a:solidFill>
              <a:srgbClr val="E3DED1"/>
            </a:solidFill>
            <a:prstDash val="solid"/>
            <a:round/>
          </a:ln>
        </p:spPr>
        <p:txBody>
          <a:bodyPr vert="horz" wrap="square" lIns="91421" tIns="45701" rIns="91421" bIns="45701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altLang="en-US" sz="1800" b="0" i="0" u="none" strike="noStrike" kern="0" cap="none" spc="0" baseline="0">
                <a:solidFill>
                  <a:srgbClr val="000000"/>
                </a:solidFill>
                <a:uFillTx/>
                <a:latin typeface="Arial"/>
                <a:ea typeface="Arial"/>
                <a:cs typeface="Arial"/>
              </a:rPr>
              <a:t>註：上表計畫補助狀況請務必同步於本會學術研發服務網更新，以利查對</a:t>
            </a:r>
            <a:endParaRPr lang="zh-TW" altLang="en-US" sz="1400" b="0" i="0" u="none" strike="noStrike" kern="0" cap="none" spc="0" baseline="0">
              <a:solidFill>
                <a:srgbClr val="000000"/>
              </a:solidFill>
              <a:uFillTx/>
              <a:latin typeface="Arial"/>
              <a:ea typeface="Arial"/>
              <a:cs typeface="Arial"/>
            </a:endParaRPr>
          </a:p>
        </p:txBody>
      </p:sp>
    </p:spTree>
  </p:cSld>
  <p:clrMapOvr>
    <a:masterClrMapping/>
  </p:clrMapOvr>
  <p:transition spd="med">
    <p:fad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459;p52">
            <a:extLst>
              <a:ext uri="{FF2B5EF4-FFF2-40B4-BE49-F238E27FC236}">
                <a16:creationId xmlns:a16="http://schemas.microsoft.com/office/drawing/2014/main" id="{02B90995-FCBA-4BBA-BA51-6E2C95C9F9CF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09603" y="523567"/>
            <a:ext cx="10972800" cy="1143000"/>
          </a:xfrm>
        </p:spPr>
        <p:txBody>
          <a:bodyPr/>
          <a:lstStyle/>
          <a:p>
            <a:pPr lvl="0"/>
            <a:r>
              <a:rPr lang="zh-TW" altLang="en-US" sz="4000" b="1">
                <a:solidFill>
                  <a:srgbClr val="FF0000"/>
                </a:solidFill>
              </a:rPr>
              <a:t>附件一、計畫主持人過往研究成果</a:t>
            </a:r>
            <a:r>
              <a:rPr lang="en-US" altLang="zh-TW" sz="4000" b="1">
                <a:solidFill>
                  <a:srgbClr val="FF0000"/>
                </a:solidFill>
              </a:rPr>
              <a:t>(</a:t>
            </a:r>
            <a:r>
              <a:rPr lang="zh-TW" altLang="en-US" sz="4000" b="1">
                <a:solidFill>
                  <a:srgbClr val="FF0000"/>
                </a:solidFill>
              </a:rPr>
              <a:t>續</a:t>
            </a:r>
            <a:r>
              <a:rPr lang="en-US" altLang="zh-TW" sz="4000" b="1">
                <a:solidFill>
                  <a:srgbClr val="FF0000"/>
                </a:solidFill>
              </a:rPr>
              <a:t>)</a:t>
            </a:r>
            <a:endParaRPr lang="zh-TW" altLang="en-US" sz="4000" b="1">
              <a:latin typeface="PMingLiu"/>
              <a:ea typeface="PMingLiu"/>
            </a:endParaRPr>
          </a:p>
        </p:txBody>
      </p:sp>
      <p:sp>
        <p:nvSpPr>
          <p:cNvPr id="3" name="Google Shape;460;p52">
            <a:extLst>
              <a:ext uri="{FF2B5EF4-FFF2-40B4-BE49-F238E27FC236}">
                <a16:creationId xmlns:a16="http://schemas.microsoft.com/office/drawing/2014/main" id="{D883271B-B449-4D6F-9580-F29E740750BF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609603" y="1830034"/>
            <a:ext cx="11182353" cy="683742"/>
          </a:xfrm>
        </p:spPr>
        <p:txBody>
          <a:bodyPr/>
          <a:lstStyle/>
          <a:p>
            <a:pPr marL="274320" lvl="0" indent="-274320">
              <a:lnSpc>
                <a:spcPct val="150000"/>
              </a:lnSpc>
              <a:spcBef>
                <a:spcPts val="0"/>
              </a:spcBef>
              <a:buSzPts val="2280"/>
              <a:buChar char="◆"/>
            </a:pPr>
            <a:r>
              <a:rPr lang="zh-TW" altLang="en-US" sz="2400" b="1">
                <a:solidFill>
                  <a:srgbClr val="455F51"/>
                </a:solidFill>
                <a:latin typeface="Microsoft JhengHei"/>
                <a:ea typeface="Microsoft JhengHei"/>
              </a:rPr>
              <a:t>本計畫核心技術相關「關鍵論文」，請條列說明</a:t>
            </a:r>
          </a:p>
        </p:txBody>
      </p:sp>
      <p:graphicFrame>
        <p:nvGraphicFramePr>
          <p:cNvPr id="4" name="Google Shape;461;p52">
            <a:extLst>
              <a:ext uri="{FF2B5EF4-FFF2-40B4-BE49-F238E27FC236}">
                <a16:creationId xmlns:a16="http://schemas.microsoft.com/office/drawing/2014/main" id="{0AD1F14C-B7BD-46FC-92CA-1308A08BE443}"/>
              </a:ext>
            </a:extLst>
          </p:cNvPr>
          <p:cNvGraphicFramePr>
            <a:graphicFrameLocks noGrp="1"/>
          </p:cNvGraphicFramePr>
          <p:nvPr/>
        </p:nvGraphicFramePr>
        <p:xfrm>
          <a:off x="703703" y="2997275"/>
          <a:ext cx="3000000" cy="3000000"/>
        </p:xfrm>
        <a:graphic>
          <a:graphicData uri="http://schemas.openxmlformats.org/drawingml/2006/table">
            <a:tbl>
              <a:tblPr firstRow="1" bandRow="1">
                <a:effectLst/>
                <a:tableStyleId>{6F102CEE-0AED-4EF7-86DC-66ECEE6DBB7A}</a:tableStyleId>
              </a:tblPr>
              <a:tblGrid>
                <a:gridCol w="1740103">
                  <a:extLst>
                    <a:ext uri="{9D8B030D-6E8A-4147-A177-3AD203B41FA5}">
                      <a16:colId xmlns:a16="http://schemas.microsoft.com/office/drawing/2014/main" val="2878599477"/>
                    </a:ext>
                  </a:extLst>
                </a:gridCol>
                <a:gridCol w="1974445">
                  <a:extLst>
                    <a:ext uri="{9D8B030D-6E8A-4147-A177-3AD203B41FA5}">
                      <a16:colId xmlns:a16="http://schemas.microsoft.com/office/drawing/2014/main" val="1309415592"/>
                    </a:ext>
                  </a:extLst>
                </a:gridCol>
                <a:gridCol w="1537472">
                  <a:extLst>
                    <a:ext uri="{9D8B030D-6E8A-4147-A177-3AD203B41FA5}">
                      <a16:colId xmlns:a16="http://schemas.microsoft.com/office/drawing/2014/main" val="2932712235"/>
                    </a:ext>
                  </a:extLst>
                </a:gridCol>
                <a:gridCol w="1942103">
                  <a:extLst>
                    <a:ext uri="{9D8B030D-6E8A-4147-A177-3AD203B41FA5}">
                      <a16:colId xmlns:a16="http://schemas.microsoft.com/office/drawing/2014/main" val="2822009896"/>
                    </a:ext>
                  </a:extLst>
                </a:gridCol>
                <a:gridCol w="1836901">
                  <a:extLst>
                    <a:ext uri="{9D8B030D-6E8A-4147-A177-3AD203B41FA5}">
                      <a16:colId xmlns:a16="http://schemas.microsoft.com/office/drawing/2014/main" val="1782233254"/>
                    </a:ext>
                  </a:extLst>
                </a:gridCol>
                <a:gridCol w="1847673">
                  <a:extLst>
                    <a:ext uri="{9D8B030D-6E8A-4147-A177-3AD203B41FA5}">
                      <a16:colId xmlns:a16="http://schemas.microsoft.com/office/drawing/2014/main" val="1789427828"/>
                    </a:ext>
                  </a:extLst>
                </a:gridCol>
              </a:tblGrid>
              <a:tr h="675723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500" b="1" u="none" strike="noStrike" cap="none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論文名稱</a:t>
                      </a:r>
                      <a:endParaRPr lang="zh-TW" altLang="en-US" sz="1400" u="none" strike="noStrike" cap="none"/>
                    </a:p>
                  </a:txBody>
                  <a:tcPr marL="64273" marR="64273" marT="32150" marB="321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500" b="1" u="none" strike="noStrike" cap="none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論文主要作者</a:t>
                      </a: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200" b="1" u="none" strike="noStrike" cap="none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（按原出版之次序，通訊作者請加註*）</a:t>
                      </a:r>
                      <a:endParaRPr lang="zh-TW" altLang="en-US" sz="1400" u="none" strike="noStrike" cap="none"/>
                    </a:p>
                  </a:txBody>
                  <a:tcPr marL="64273" marR="64273" marT="32150" marB="321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500" b="1" u="none" strike="noStrike" cap="none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出版年、月份</a:t>
                      </a:r>
                      <a:endParaRPr lang="zh-TW" altLang="en-US" sz="1400" u="none" strike="noStrike" cap="none"/>
                    </a:p>
                  </a:txBody>
                  <a:tcPr marL="64273" marR="64273" marT="32150" marB="321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500" b="1" u="none" strike="noStrike" cap="none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期刊</a:t>
                      </a:r>
                      <a:r>
                        <a:rPr lang="en-US" altLang="zh-TW" sz="1500" b="1" u="none" strike="noStrike" cap="none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/</a:t>
                      </a:r>
                      <a:r>
                        <a:rPr lang="zh-TW" altLang="en-US" sz="1500" b="1" u="none" strike="noStrike" cap="none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會議名稱</a:t>
                      </a: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200" b="1" u="none" strike="noStrike" cap="none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（專書出版社，起迄頁數）</a:t>
                      </a:r>
                      <a:endParaRPr lang="zh-TW" altLang="en-US" sz="1400" u="none" strike="noStrike" cap="none"/>
                    </a:p>
                  </a:txBody>
                  <a:tcPr marL="64273" marR="64273" marT="32150" marB="321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600" b="1" u="none" strike="noStrike" cap="none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重點摘要說明</a:t>
                      </a:r>
                      <a:endParaRPr lang="zh-TW" altLang="en-US" sz="1400" u="none" strike="noStrike" cap="none"/>
                    </a:p>
                  </a:txBody>
                  <a:tcPr marL="64273" marR="64273" marT="32150" marB="321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200" b="1" u="none" strike="noStrike" cap="none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計畫補助經費來源</a:t>
                      </a:r>
                      <a:endParaRPr lang="zh-TW" altLang="en-US" sz="1400" u="none" strike="noStrike" cap="none"/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altLang="zh-TW" sz="1200" b="1" u="none" strike="noStrike" cap="none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(</a:t>
                      </a:r>
                      <a:r>
                        <a:rPr lang="zh-TW" altLang="en-US" sz="1200" b="1" u="none" strike="noStrike" cap="none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部會、計畫名稱及計畫編號</a:t>
                      </a:r>
                      <a:r>
                        <a:rPr lang="en-US" altLang="zh-TW" sz="1200" b="1" u="none" strike="noStrike" cap="none">
                          <a:solidFill>
                            <a:srgbClr val="455F51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)</a:t>
                      </a:r>
                      <a:endParaRPr lang="zh-TW" altLang="en-US" sz="1200" b="1" u="none" strike="noStrike" cap="none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64273" marR="64273" marT="32150" marB="32150" anchor="ctr"/>
                </a:tc>
                <a:extLst>
                  <a:ext uri="{0D108BD9-81ED-4DB2-BD59-A6C34878D82A}">
                    <a16:rowId xmlns:a16="http://schemas.microsoft.com/office/drawing/2014/main" val="3388706463"/>
                  </a:ext>
                </a:extLst>
              </a:tr>
              <a:tr h="328351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500" u="none" strike="noStrike" cap="none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64273" marR="64273" marT="32150" marB="321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500" u="none" strike="noStrike" cap="none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64273" marR="64273" marT="32150" marB="321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500" u="none" strike="noStrike" cap="none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64273" marR="64273" marT="32150" marB="321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500" u="none" strike="noStrike" cap="none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64273" marR="64273" marT="32150" marB="321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500" u="none" strike="noStrike" cap="none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64273" marR="64273" marT="32150" marB="321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500" u="none" strike="noStrike" cap="none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 anchor="ctr"/>
                </a:tc>
                <a:extLst>
                  <a:ext uri="{0D108BD9-81ED-4DB2-BD59-A6C34878D82A}">
                    <a16:rowId xmlns:a16="http://schemas.microsoft.com/office/drawing/2014/main" val="2213363873"/>
                  </a:ext>
                </a:extLst>
              </a:tr>
              <a:tr h="406523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500" u="none" strike="noStrike" cap="none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2000" b="1" u="none" strike="noStrike" cap="none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2000" b="1" u="none" strike="noStrike" cap="none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500" u="none" strike="noStrike" cap="none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64273" marR="64273" marT="32150" marB="321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500" u="none" strike="noStrike" cap="none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64273" marR="64273" marT="32150" marB="321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500" u="none" strike="noStrike" cap="none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 anchor="ctr"/>
                </a:tc>
                <a:extLst>
                  <a:ext uri="{0D108BD9-81ED-4DB2-BD59-A6C34878D82A}">
                    <a16:rowId xmlns:a16="http://schemas.microsoft.com/office/drawing/2014/main" val="3251240744"/>
                  </a:ext>
                </a:extLst>
              </a:tr>
              <a:tr h="406523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2000" b="1" u="none" strike="noStrike" cap="none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2000" b="1" u="none" strike="noStrike" cap="none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2000" b="1" u="none" strike="noStrike" cap="none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2000" b="1" u="none" strike="noStrike" cap="none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2000" b="1" u="none" strike="noStrike" cap="none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2000" b="1" u="none" strike="noStrike" cap="none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/>
                </a:tc>
                <a:extLst>
                  <a:ext uri="{0D108BD9-81ED-4DB2-BD59-A6C34878D82A}">
                    <a16:rowId xmlns:a16="http://schemas.microsoft.com/office/drawing/2014/main" val="2682642130"/>
                  </a:ext>
                </a:extLst>
              </a:tr>
              <a:tr h="406523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2000" b="1" u="none" strike="noStrike" cap="none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2000" b="1" u="none" strike="noStrike" cap="none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2000" b="1" u="none" strike="noStrike" cap="none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2000" b="1" u="none" strike="noStrike" cap="none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2000" b="1" u="none" strike="noStrike" cap="none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2000" b="1" u="none" strike="noStrike" cap="none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/>
                </a:tc>
                <a:extLst>
                  <a:ext uri="{0D108BD9-81ED-4DB2-BD59-A6C34878D82A}">
                    <a16:rowId xmlns:a16="http://schemas.microsoft.com/office/drawing/2014/main" val="2763674739"/>
                  </a:ext>
                </a:extLst>
              </a:tr>
              <a:tr h="406523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2000" b="1" u="none" strike="noStrike" cap="none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2000" b="1" u="none" strike="noStrike" cap="none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2000" b="1" u="none" strike="noStrike" cap="none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2000" b="1" u="none" strike="noStrike" cap="none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2000" b="1" u="none" strike="noStrike" cap="none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2000" b="1" u="none" strike="noStrike" cap="none">
                        <a:solidFill>
                          <a:srgbClr val="455F51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/>
                </a:tc>
                <a:extLst>
                  <a:ext uri="{0D108BD9-81ED-4DB2-BD59-A6C34878D82A}">
                    <a16:rowId xmlns:a16="http://schemas.microsoft.com/office/drawing/2014/main" val="1438318029"/>
                  </a:ext>
                </a:extLst>
              </a:tr>
            </a:tbl>
          </a:graphicData>
        </a:graphic>
      </p:graphicFrame>
      <p:sp>
        <p:nvSpPr>
          <p:cNvPr id="5" name="Google Shape;462;p52">
            <a:extLst>
              <a:ext uri="{FF2B5EF4-FFF2-40B4-BE49-F238E27FC236}">
                <a16:creationId xmlns:a16="http://schemas.microsoft.com/office/drawing/2014/main" id="{50A646FE-C702-4DB9-A668-D7985F32CFBF}"/>
              </a:ext>
            </a:extLst>
          </p:cNvPr>
          <p:cNvSpPr txBox="1"/>
          <p:nvPr/>
        </p:nvSpPr>
        <p:spPr>
          <a:xfrm>
            <a:off x="10566404" y="6356351"/>
            <a:ext cx="1015998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A3F85B5A-68C1-4A67-B494-DFAB09AC0B8B}" type="slidenum">
              <a:t>18</a:t>
            </a:fld>
            <a:endParaRPr lang="en-US" sz="1100" b="0" i="0" u="none" strike="noStrike" kern="0" cap="none" spc="0" baseline="0">
              <a:solidFill>
                <a:srgbClr val="000000"/>
              </a:solidFill>
              <a:uFillTx/>
              <a:latin typeface="MingLiu"/>
              <a:ea typeface="MingLiu"/>
              <a:cs typeface="MingLiu"/>
            </a:endParaRPr>
          </a:p>
        </p:txBody>
      </p:sp>
      <p:sp>
        <p:nvSpPr>
          <p:cNvPr id="6" name="Google Shape;463;p52">
            <a:extLst>
              <a:ext uri="{FF2B5EF4-FFF2-40B4-BE49-F238E27FC236}">
                <a16:creationId xmlns:a16="http://schemas.microsoft.com/office/drawing/2014/main" id="{72473AA5-F677-4F67-9405-1FD2255C57AB}"/>
              </a:ext>
            </a:extLst>
          </p:cNvPr>
          <p:cNvSpPr/>
          <p:nvPr/>
        </p:nvSpPr>
        <p:spPr>
          <a:xfrm>
            <a:off x="904926" y="2359965"/>
            <a:ext cx="10591696" cy="507830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square" lIns="91421" tIns="45701" rIns="91421" bIns="45701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altLang="en-US" sz="1800" b="1" i="0" u="none" strike="noStrike" kern="0" cap="none" spc="0" baseline="0">
                <a:solidFill>
                  <a:srgbClr val="3F762A"/>
                </a:solidFill>
                <a:uFillTx/>
                <a:latin typeface="Microsoft JhengHei"/>
                <a:ea typeface="Microsoft JhengHei"/>
                <a:cs typeface="Microsoft JhengHei"/>
              </a:rPr>
              <a:t>包括已發表之相關期刊論文、研討會議、榮獲知名獎座等</a:t>
            </a:r>
          </a:p>
        </p:txBody>
      </p:sp>
    </p:spTree>
  </p:cSld>
  <p:clrMapOvr>
    <a:masterClrMapping/>
  </p:clrMapOvr>
  <p:transition spd="med">
    <p:fade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468;p53">
            <a:extLst>
              <a:ext uri="{FF2B5EF4-FFF2-40B4-BE49-F238E27FC236}">
                <a16:creationId xmlns:a16="http://schemas.microsoft.com/office/drawing/2014/main" id="{DE90C2C9-953E-4EA4-8D72-F2BFFF0280D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09603" y="205109"/>
            <a:ext cx="10972800" cy="1143000"/>
          </a:xfrm>
        </p:spPr>
        <p:txBody>
          <a:bodyPr/>
          <a:lstStyle/>
          <a:p>
            <a:pPr lvl="0"/>
            <a:r>
              <a:rPr lang="zh-TW" altLang="en-US" sz="4000" b="1">
                <a:solidFill>
                  <a:srgbClr val="FF0000"/>
                </a:solidFill>
              </a:rPr>
              <a:t>附件二、本計畫「智財調查」</a:t>
            </a:r>
            <a:endParaRPr lang="zh-TW" altLang="en-US" sz="4000"/>
          </a:p>
        </p:txBody>
      </p:sp>
      <p:sp>
        <p:nvSpPr>
          <p:cNvPr id="3" name="Google Shape;469;p53">
            <a:extLst>
              <a:ext uri="{FF2B5EF4-FFF2-40B4-BE49-F238E27FC236}">
                <a16:creationId xmlns:a16="http://schemas.microsoft.com/office/drawing/2014/main" id="{1BE1312D-FC18-4F69-8D77-2D797F30A411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659602" y="1506858"/>
            <a:ext cx="10972800" cy="5088151"/>
          </a:xfrm>
        </p:spPr>
        <p:txBody>
          <a:bodyPr/>
          <a:lstStyle/>
          <a:p>
            <a:pPr marL="274320" lvl="0" indent="-274320">
              <a:lnSpc>
                <a:spcPct val="83448"/>
              </a:lnSpc>
              <a:spcBef>
                <a:spcPts val="0"/>
              </a:spcBef>
              <a:buSzPct val="95000"/>
              <a:buChar char="◆"/>
            </a:pPr>
            <a:r>
              <a:rPr lang="zh-TW" altLang="en-US" sz="2500" b="1">
                <a:solidFill>
                  <a:srgbClr val="455F51"/>
                </a:solidFill>
                <a:latin typeface="Microsoft JhengHei"/>
                <a:ea typeface="Microsoft JhengHei"/>
              </a:rPr>
              <a:t>技術權利限制處理規劃</a:t>
            </a:r>
          </a:p>
          <a:p>
            <a:pPr marL="640080" lvl="1" indent="-246915" algn="just">
              <a:lnSpc>
                <a:spcPct val="110434"/>
              </a:lnSpc>
              <a:spcBef>
                <a:spcPts val="355"/>
              </a:spcBef>
              <a:buClr>
                <a:srgbClr val="2A4F1C"/>
              </a:buClr>
              <a:buSzPct val="85000"/>
              <a:buFont typeface="Noto Sans Symbols"/>
              <a:buChar char="●"/>
            </a:pPr>
            <a:r>
              <a:rPr lang="zh-TW" altLang="en-US" sz="2000" kern="0">
                <a:solidFill>
                  <a:srgbClr val="000000"/>
                </a:solidFill>
                <a:latin typeface="Microsoft JhengHei"/>
                <a:ea typeface="Microsoft JhengHei"/>
              </a:rPr>
              <a:t>本計畫規劃運用於創業之技術內容，若有已授權第三方使用，或其他合約上限制等情事，請提出相關文件並說明後續處理之規劃，請參閱附件</a:t>
            </a:r>
            <a:r>
              <a:rPr lang="en-US" altLang="zh-TW" sz="2000" kern="0">
                <a:solidFill>
                  <a:srgbClr val="000000"/>
                </a:solidFill>
                <a:latin typeface="Microsoft JhengHei"/>
                <a:ea typeface="Microsoft JhengHei"/>
              </a:rPr>
              <a:t>X</a:t>
            </a:r>
            <a:r>
              <a:rPr lang="zh-TW" altLang="en-US" sz="2000" kern="0">
                <a:solidFill>
                  <a:srgbClr val="000000"/>
                </a:solidFill>
                <a:latin typeface="Microsoft JhengHei"/>
                <a:ea typeface="Microsoft JhengHei"/>
              </a:rPr>
              <a:t>。</a:t>
            </a:r>
          </a:p>
          <a:p>
            <a:pPr marL="274320" lvl="1" indent="-274320">
              <a:lnSpc>
                <a:spcPct val="83448"/>
              </a:lnSpc>
              <a:spcBef>
                <a:spcPts val="450"/>
              </a:spcBef>
              <a:buClr>
                <a:srgbClr val="626A19"/>
              </a:buClr>
              <a:buSzPct val="95000"/>
              <a:buFont typeface="Noto Sans Symbols"/>
              <a:buChar char="◆"/>
            </a:pPr>
            <a:r>
              <a:rPr lang="en-US" altLang="zh-TW" sz="2500" b="1" kern="0">
                <a:solidFill>
                  <a:srgbClr val="455F51"/>
                </a:solidFill>
                <a:latin typeface="Microsoft JhengHei"/>
                <a:ea typeface="Microsoft JhengHei"/>
              </a:rPr>
              <a:t>PI</a:t>
            </a:r>
            <a:r>
              <a:rPr lang="zh-TW" altLang="en-US" sz="2500" b="1" kern="0">
                <a:solidFill>
                  <a:srgbClr val="455F51"/>
                </a:solidFill>
                <a:latin typeface="Microsoft JhengHei"/>
                <a:ea typeface="Microsoft JhengHei"/>
              </a:rPr>
              <a:t>或</a:t>
            </a:r>
            <a:r>
              <a:rPr lang="en-US" altLang="zh-TW" sz="2500" b="1" kern="0">
                <a:solidFill>
                  <a:srgbClr val="455F51"/>
                </a:solidFill>
                <a:latin typeface="Microsoft JhengHei"/>
                <a:ea typeface="Microsoft JhengHei"/>
              </a:rPr>
              <a:t>CoPI</a:t>
            </a:r>
            <a:r>
              <a:rPr lang="zh-TW" altLang="en-US" sz="2500" b="1" kern="0">
                <a:solidFill>
                  <a:srgbClr val="455F51"/>
                </a:solidFill>
                <a:latin typeface="Microsoft JhengHei"/>
                <a:ea typeface="Microsoft JhengHei"/>
              </a:rPr>
              <a:t>據實揭露義務</a:t>
            </a:r>
          </a:p>
          <a:p>
            <a:pPr marL="640080" lvl="1" indent="-246915" algn="just">
              <a:lnSpc>
                <a:spcPct val="110434"/>
              </a:lnSpc>
              <a:spcBef>
                <a:spcPts val="355"/>
              </a:spcBef>
              <a:buClr>
                <a:srgbClr val="2A4F1C"/>
              </a:buClr>
              <a:buSzPct val="85000"/>
              <a:buFont typeface="Noto Sans Symbols"/>
              <a:buChar char="●"/>
            </a:pPr>
            <a:r>
              <a:rPr lang="zh-TW" altLang="en-US" sz="2000" kern="0">
                <a:solidFill>
                  <a:srgbClr val="000000"/>
                </a:solidFill>
                <a:latin typeface="Microsoft JhengHei"/>
                <a:ea typeface="Microsoft JhengHei"/>
              </a:rPr>
              <a:t>曾向</a:t>
            </a:r>
            <a:r>
              <a:rPr lang="en-US" altLang="zh-TW" sz="2000" kern="0">
                <a:solidFill>
                  <a:srgbClr val="000000"/>
                </a:solidFill>
                <a:latin typeface="Microsoft JhengHei"/>
                <a:ea typeface="Microsoft JhengHei"/>
              </a:rPr>
              <a:t>(</a:t>
            </a:r>
            <a:r>
              <a:rPr lang="zh-TW" altLang="en-US" sz="2000" kern="0">
                <a:solidFill>
                  <a:srgbClr val="000000"/>
                </a:solidFill>
                <a:latin typeface="Microsoft JhengHei"/>
                <a:ea typeface="Microsoft JhengHei"/>
              </a:rPr>
              <a:t>含申請中</a:t>
            </a:r>
            <a:r>
              <a:rPr lang="en-US" altLang="zh-TW" sz="2000" kern="0">
                <a:solidFill>
                  <a:srgbClr val="000000"/>
                </a:solidFill>
                <a:latin typeface="Microsoft JhengHei"/>
                <a:ea typeface="Microsoft JhengHei"/>
              </a:rPr>
              <a:t>)</a:t>
            </a:r>
            <a:r>
              <a:rPr lang="zh-TW" altLang="en-US" sz="2000" kern="0">
                <a:solidFill>
                  <a:srgbClr val="000000"/>
                </a:solidFill>
                <a:latin typeface="Microsoft JhengHei"/>
                <a:ea typeface="Microsoft JhengHei"/>
              </a:rPr>
              <a:t>政府提出補助以成立新創公司為結案條件，或補助新創技術商業化為目標之計畫申請者，個案主持人須據實揭露，請參閱附件</a:t>
            </a:r>
            <a:r>
              <a:rPr lang="en-US" altLang="zh-TW" sz="2000" kern="0">
                <a:solidFill>
                  <a:srgbClr val="000000"/>
                </a:solidFill>
                <a:latin typeface="Microsoft JhengHei"/>
                <a:ea typeface="Microsoft JhengHei"/>
              </a:rPr>
              <a:t>X</a:t>
            </a:r>
            <a:r>
              <a:rPr lang="zh-TW" altLang="en-US" sz="2000" kern="0">
                <a:solidFill>
                  <a:srgbClr val="000000"/>
                </a:solidFill>
                <a:latin typeface="Microsoft JhengHei"/>
                <a:ea typeface="Microsoft JhengHei"/>
              </a:rPr>
              <a:t>。</a:t>
            </a:r>
          </a:p>
          <a:p>
            <a:pPr marL="640080" lvl="1" indent="-246915" algn="just">
              <a:lnSpc>
                <a:spcPct val="110434"/>
              </a:lnSpc>
              <a:spcBef>
                <a:spcPts val="355"/>
              </a:spcBef>
              <a:buClr>
                <a:srgbClr val="2A4F1C"/>
              </a:buClr>
              <a:buSzPct val="85000"/>
              <a:buFont typeface="Noto Sans Symbols"/>
              <a:buChar char="●"/>
            </a:pPr>
            <a:r>
              <a:rPr lang="zh-TW" altLang="en-US" sz="2000" kern="0">
                <a:solidFill>
                  <a:srgbClr val="000000"/>
                </a:solidFill>
                <a:latin typeface="Microsoft JhengHei"/>
                <a:ea typeface="Microsoft JhengHei"/>
              </a:rPr>
              <a:t>應詳細說明二者間之技術區分及競合關係， 若有共通性智財布局，其處理方案及運用規劃為何</a:t>
            </a:r>
            <a:r>
              <a:rPr lang="en-US" altLang="zh-TW" sz="2000" kern="0">
                <a:solidFill>
                  <a:srgbClr val="000000"/>
                </a:solidFill>
                <a:latin typeface="Microsoft JhengHei"/>
                <a:ea typeface="Microsoft JhengHei"/>
              </a:rPr>
              <a:t>?</a:t>
            </a:r>
            <a:endParaRPr lang="zh-TW" altLang="en-US" sz="2000" kern="0">
              <a:solidFill>
                <a:srgbClr val="000000"/>
              </a:solidFill>
              <a:latin typeface="MingLiu"/>
              <a:ea typeface="MingLiu"/>
            </a:endParaRPr>
          </a:p>
          <a:p>
            <a:pPr marL="274320" lvl="1" indent="-274320">
              <a:lnSpc>
                <a:spcPct val="83448"/>
              </a:lnSpc>
              <a:spcBef>
                <a:spcPts val="450"/>
              </a:spcBef>
              <a:buClr>
                <a:srgbClr val="626A19"/>
              </a:buClr>
              <a:buSzPct val="95000"/>
              <a:buFont typeface="Noto Sans Symbols"/>
              <a:buChar char="◆"/>
            </a:pPr>
            <a:r>
              <a:rPr lang="zh-TW" altLang="en-US" sz="2500" b="1" kern="0">
                <a:solidFill>
                  <a:srgbClr val="455F51"/>
                </a:solidFill>
                <a:latin typeface="Microsoft JhengHei"/>
                <a:ea typeface="Microsoft JhengHei"/>
              </a:rPr>
              <a:t>跨單位及共同發明人協議</a:t>
            </a:r>
          </a:p>
          <a:p>
            <a:pPr marL="640080" lvl="1" indent="-246915" algn="just">
              <a:lnSpc>
                <a:spcPct val="110434"/>
              </a:lnSpc>
              <a:spcBef>
                <a:spcPts val="355"/>
              </a:spcBef>
              <a:buClr>
                <a:srgbClr val="2A4F1C"/>
              </a:buClr>
              <a:buSzPct val="85000"/>
              <a:buFont typeface="Noto Sans Symbols"/>
              <a:buChar char="●"/>
            </a:pPr>
            <a:r>
              <a:rPr lang="zh-TW" altLang="en-US" sz="2000" kern="0">
                <a:solidFill>
                  <a:srgbClr val="000000"/>
                </a:solidFill>
                <a:latin typeface="Microsoft JhengHei"/>
                <a:ea typeface="Microsoft JhengHei"/>
              </a:rPr>
              <a:t>若有與其他單位智財共有情形，應取得通過補助個案需運用智財權所有發明人之權益分配協議，及共有單位之智財協議</a:t>
            </a:r>
            <a:r>
              <a:rPr lang="en-US" altLang="zh-TW" sz="2000" kern="0">
                <a:solidFill>
                  <a:srgbClr val="000000"/>
                </a:solidFill>
                <a:latin typeface="Microsoft JhengHei"/>
                <a:ea typeface="Microsoft JhengHei"/>
              </a:rPr>
              <a:t>(</a:t>
            </a:r>
            <a:r>
              <a:rPr lang="zh-TW" altLang="en-US" sz="2000" kern="0">
                <a:solidFill>
                  <a:srgbClr val="000000"/>
                </a:solidFill>
                <a:latin typeface="Microsoft JhengHei"/>
                <a:ea typeface="Microsoft JhengHei"/>
              </a:rPr>
              <a:t>包含同意由執行機構統籌處理技術作價、在執行機構技術股分配比例內約定雙方技術股占比等</a:t>
            </a:r>
            <a:r>
              <a:rPr lang="en-US" altLang="zh-TW" sz="2000" kern="0">
                <a:solidFill>
                  <a:srgbClr val="000000"/>
                </a:solidFill>
                <a:latin typeface="Microsoft JhengHei"/>
                <a:ea typeface="Microsoft JhengHei"/>
              </a:rPr>
              <a:t>)</a:t>
            </a:r>
            <a:r>
              <a:rPr lang="zh-TW" altLang="en-US" sz="2000" kern="0">
                <a:solidFill>
                  <a:srgbClr val="000000"/>
                </a:solidFill>
                <a:latin typeface="Microsoft JhengHei"/>
                <a:ea typeface="Microsoft JhengHei"/>
              </a:rPr>
              <a:t>，並提出證明文件，於個案出場時依前揭協議進行技術股分配事宜，請參閱附件</a:t>
            </a:r>
            <a:r>
              <a:rPr lang="en-US" altLang="zh-TW" sz="2000" kern="0">
                <a:solidFill>
                  <a:srgbClr val="000000"/>
                </a:solidFill>
                <a:latin typeface="Microsoft JhengHei"/>
                <a:ea typeface="Microsoft JhengHei"/>
              </a:rPr>
              <a:t>X</a:t>
            </a:r>
            <a:r>
              <a:rPr lang="zh-TW" altLang="en-US" sz="2000" kern="0">
                <a:solidFill>
                  <a:srgbClr val="000000"/>
                </a:solidFill>
                <a:latin typeface="Microsoft JhengHei"/>
                <a:ea typeface="Microsoft JhengHei"/>
              </a:rPr>
              <a:t>。</a:t>
            </a:r>
          </a:p>
          <a:p>
            <a:pPr marL="640080" lvl="1" indent="-246915" algn="just">
              <a:lnSpc>
                <a:spcPct val="110434"/>
              </a:lnSpc>
              <a:spcBef>
                <a:spcPts val="355"/>
              </a:spcBef>
              <a:buClr>
                <a:srgbClr val="2A4F1C"/>
              </a:buClr>
              <a:buSzPct val="85000"/>
              <a:buFont typeface="Noto Sans Symbols"/>
              <a:buChar char="●"/>
            </a:pPr>
            <a:r>
              <a:rPr lang="zh-TW" altLang="en-US" sz="2000" b="1" kern="0">
                <a:solidFill>
                  <a:srgbClr val="FF0000"/>
                </a:solidFill>
                <a:latin typeface="Microsoft JhengHei"/>
                <a:ea typeface="Microsoft JhengHei"/>
              </a:rPr>
              <a:t>此證明文件請上傳於申請系統中</a:t>
            </a:r>
            <a:endParaRPr lang="zh-TW" altLang="en-US" sz="2000" kern="0">
              <a:solidFill>
                <a:srgbClr val="000000"/>
              </a:solidFill>
              <a:latin typeface="Microsoft JhengHei"/>
              <a:ea typeface="Microsoft JhengHei"/>
            </a:endParaRPr>
          </a:p>
        </p:txBody>
      </p:sp>
      <p:sp>
        <p:nvSpPr>
          <p:cNvPr id="4" name="Google Shape;470;p53">
            <a:extLst>
              <a:ext uri="{FF2B5EF4-FFF2-40B4-BE49-F238E27FC236}">
                <a16:creationId xmlns:a16="http://schemas.microsoft.com/office/drawing/2014/main" id="{C5EF8882-3365-4A68-B30D-CF549AD00E79}"/>
              </a:ext>
            </a:extLst>
          </p:cNvPr>
          <p:cNvSpPr txBox="1"/>
          <p:nvPr/>
        </p:nvSpPr>
        <p:spPr>
          <a:xfrm>
            <a:off x="10566404" y="6356351"/>
            <a:ext cx="1015998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97BD311C-8169-4012-B5F8-13776324476E}" type="slidenum">
              <a:t>19</a:t>
            </a:fld>
            <a:endParaRPr lang="en-US" sz="1100" b="0" i="0" u="none" strike="noStrike" kern="0" cap="none" spc="0" baseline="0">
              <a:solidFill>
                <a:srgbClr val="000000"/>
              </a:solidFill>
              <a:uFillTx/>
              <a:latin typeface="MingLiu"/>
              <a:ea typeface="MingLiu"/>
              <a:cs typeface="MingLiu"/>
            </a:endParaRPr>
          </a:p>
        </p:txBody>
      </p:sp>
    </p:spTree>
  </p:cSld>
  <p:clrMapOvr>
    <a:masterClrMapping/>
  </p:clrMapOvr>
  <p:transition spd="med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300;p39">
            <a:extLst>
              <a:ext uri="{FF2B5EF4-FFF2-40B4-BE49-F238E27FC236}">
                <a16:creationId xmlns:a16="http://schemas.microsoft.com/office/drawing/2014/main" id="{972489FE-D248-4776-918F-F1D2B36EDF8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5775" y="0"/>
            <a:ext cx="10972800" cy="857250"/>
          </a:xfrm>
        </p:spPr>
        <p:txBody>
          <a:bodyPr anchor="ctr">
            <a:noAutofit/>
          </a:bodyPr>
          <a:lstStyle/>
          <a:p>
            <a:pPr lvl="0"/>
            <a:r>
              <a:rPr lang="zh-TW" altLang="en-US" sz="4000" b="1">
                <a:solidFill>
                  <a:srgbClr val="FF0000"/>
                </a:solidFill>
              </a:rPr>
              <a:t>一、構想項目說明</a:t>
            </a:r>
            <a:r>
              <a:rPr lang="en-US" altLang="zh-TW" sz="2800" b="1">
                <a:solidFill>
                  <a:srgbClr val="FF0000"/>
                </a:solidFill>
              </a:rPr>
              <a:t>(</a:t>
            </a:r>
            <a:r>
              <a:rPr lang="zh-TW" altLang="en-US" sz="2800" b="1">
                <a:solidFill>
                  <a:srgbClr val="FF0000"/>
                </a:solidFill>
              </a:rPr>
              <a:t>以下為參考項目，團隊可自行編列順序</a:t>
            </a:r>
            <a:r>
              <a:rPr lang="en-US" altLang="zh-TW" sz="2800" b="1">
                <a:solidFill>
                  <a:srgbClr val="FF0000"/>
                </a:solidFill>
              </a:rPr>
              <a:t>)</a:t>
            </a:r>
            <a:endParaRPr lang="zh-TW" altLang="en-US" sz="4000" b="1"/>
          </a:p>
        </p:txBody>
      </p:sp>
      <p:sp>
        <p:nvSpPr>
          <p:cNvPr id="3" name="Google Shape;301;p39">
            <a:extLst>
              <a:ext uri="{FF2B5EF4-FFF2-40B4-BE49-F238E27FC236}">
                <a16:creationId xmlns:a16="http://schemas.microsoft.com/office/drawing/2014/main" id="{0A173171-F460-4B49-8340-DC017E96AC30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609603" y="857250"/>
            <a:ext cx="11477621" cy="5864230"/>
          </a:xfrm>
        </p:spPr>
        <p:txBody>
          <a:bodyPr/>
          <a:lstStyle/>
          <a:p>
            <a:pPr marL="0" lvl="0" indent="0">
              <a:lnSpc>
                <a:spcPct val="80000"/>
              </a:lnSpc>
              <a:spcBef>
                <a:spcPts val="0"/>
              </a:spcBef>
              <a:buNone/>
            </a:pPr>
            <a:r>
              <a:rPr lang="en-US" altLang="zh-TW" sz="1300" b="1">
                <a:latin typeface="Microsoft JhengHei"/>
                <a:ea typeface="Microsoft JhengHei"/>
              </a:rPr>
              <a:t>(</a:t>
            </a:r>
            <a:r>
              <a:rPr lang="zh-TW" altLang="en-US" sz="1300" b="1">
                <a:latin typeface="Microsoft JhengHei"/>
                <a:ea typeface="Microsoft JhengHei"/>
              </a:rPr>
              <a:t>一</a:t>
            </a:r>
            <a:r>
              <a:rPr lang="en-US" altLang="zh-TW" sz="1300" b="1">
                <a:latin typeface="Microsoft JhengHei"/>
                <a:ea typeface="Microsoft JhengHei"/>
              </a:rPr>
              <a:t>)</a:t>
            </a:r>
            <a:r>
              <a:rPr lang="zh-TW" altLang="en-US" sz="1500" b="1">
                <a:solidFill>
                  <a:srgbClr val="455F51"/>
                </a:solidFill>
                <a:latin typeface="Microsoft JhengHei"/>
                <a:ea typeface="Microsoft JhengHei"/>
              </a:rPr>
              <a:t>核心技術原創性</a:t>
            </a:r>
          </a:p>
          <a:p>
            <a:pPr marL="849313" lvl="1" indent="-400050">
              <a:lnSpc>
                <a:spcPct val="80000"/>
              </a:lnSpc>
              <a:spcBef>
                <a:spcPts val="265"/>
              </a:spcBef>
              <a:buClr>
                <a:srgbClr val="2A4F1C"/>
              </a:buClr>
              <a:buSzPct val="85000"/>
              <a:buFont typeface="Century Gothic"/>
              <a:buAutoNum type="arabicPeriod"/>
            </a:pPr>
            <a:r>
              <a:rPr lang="zh-TW" altLang="en-US" sz="1300" b="1" kern="0">
                <a:solidFill>
                  <a:srgbClr val="000000"/>
                </a:solidFill>
                <a:latin typeface="Microsoft JhengHei"/>
                <a:ea typeface="Microsoft JhengHei"/>
              </a:rPr>
              <a:t>原創性核心技術說明</a:t>
            </a:r>
          </a:p>
          <a:p>
            <a:pPr marL="914400" lvl="2" indent="-246888">
              <a:lnSpc>
                <a:spcPct val="80000"/>
              </a:lnSpc>
              <a:spcBef>
                <a:spcPts val="265"/>
              </a:spcBef>
              <a:buClr>
                <a:srgbClr val="455C19"/>
              </a:buClr>
              <a:buSzPct val="70000"/>
              <a:buFont typeface="Noto Sans Symbols"/>
              <a:buChar char="⚫"/>
            </a:pPr>
            <a:r>
              <a:rPr lang="zh-TW" altLang="en-US" sz="1300" kern="0">
                <a:solidFill>
                  <a:srgbClr val="000000"/>
                </a:solidFill>
                <a:latin typeface="Microsoft JhengHei"/>
                <a:ea typeface="Microsoft JhengHei"/>
              </a:rPr>
              <a:t>本計畫運用之創業技術內容，須為政府補助計畫產出之研發成果，依科技基本法規定歸屬於執行機構所有者。</a:t>
            </a:r>
          </a:p>
          <a:p>
            <a:pPr marL="914400" lvl="2" indent="-246888">
              <a:lnSpc>
                <a:spcPct val="80000"/>
              </a:lnSpc>
              <a:spcBef>
                <a:spcPts val="265"/>
              </a:spcBef>
              <a:buClr>
                <a:srgbClr val="455C19"/>
              </a:buClr>
              <a:buSzPct val="70000"/>
              <a:buFont typeface="Noto Sans Symbols"/>
              <a:buChar char="⚫"/>
            </a:pPr>
            <a:r>
              <a:rPr lang="zh-TW" altLang="en-US" sz="1300" kern="0">
                <a:solidFill>
                  <a:srgbClr val="000000"/>
                </a:solidFill>
                <a:latin typeface="Microsoft JhengHei"/>
                <a:ea typeface="Microsoft JhengHei"/>
              </a:rPr>
              <a:t>請說明核心技術內容及相關實驗數據，並請列出已發表之關鍵期刊論文、研討會議、榮獲知名獎座等。</a:t>
            </a:r>
          </a:p>
          <a:p>
            <a:pPr marL="914400" lvl="2" indent="-246888">
              <a:lnSpc>
                <a:spcPct val="80000"/>
              </a:lnSpc>
              <a:spcBef>
                <a:spcPts val="265"/>
              </a:spcBef>
              <a:buClr>
                <a:srgbClr val="455C19"/>
              </a:buClr>
              <a:buSzPct val="70000"/>
              <a:buFont typeface="Noto Sans Symbols"/>
              <a:buChar char="⚫"/>
            </a:pPr>
            <a:r>
              <a:rPr lang="zh-TW" altLang="en-US" sz="1300" kern="0">
                <a:solidFill>
                  <a:srgbClr val="000000"/>
                </a:solidFill>
                <a:latin typeface="Microsoft JhengHei"/>
                <a:ea typeface="Microsoft JhengHei"/>
              </a:rPr>
              <a:t>請說明將運用於創業之技術內容智財布局規劃，包括專利、營業秘密等。</a:t>
            </a:r>
          </a:p>
          <a:p>
            <a:pPr marL="0" lvl="0" indent="0">
              <a:lnSpc>
                <a:spcPct val="80000"/>
              </a:lnSpc>
              <a:spcBef>
                <a:spcPts val="310"/>
              </a:spcBef>
              <a:buNone/>
            </a:pPr>
            <a:r>
              <a:rPr lang="en-US" altLang="zh-TW" sz="1500" b="1">
                <a:solidFill>
                  <a:srgbClr val="455F51"/>
                </a:solidFill>
                <a:latin typeface="Microsoft JhengHei"/>
                <a:ea typeface="Microsoft JhengHei"/>
              </a:rPr>
              <a:t>(</a:t>
            </a:r>
            <a:r>
              <a:rPr lang="zh-TW" altLang="en-US" sz="1500" b="1">
                <a:solidFill>
                  <a:srgbClr val="455F51"/>
                </a:solidFill>
                <a:latin typeface="Microsoft JhengHei"/>
                <a:ea typeface="Microsoft JhengHei"/>
              </a:rPr>
              <a:t>二</a:t>
            </a:r>
            <a:r>
              <a:rPr lang="en-US" altLang="zh-TW" sz="1500" b="1">
                <a:solidFill>
                  <a:srgbClr val="455F51"/>
                </a:solidFill>
                <a:latin typeface="Microsoft JhengHei"/>
                <a:ea typeface="Microsoft JhengHei"/>
              </a:rPr>
              <a:t>)</a:t>
            </a:r>
            <a:r>
              <a:rPr lang="zh-TW" altLang="en-US" sz="1500" b="1">
                <a:solidFill>
                  <a:srgbClr val="455F51"/>
                </a:solidFill>
                <a:latin typeface="Microsoft JhengHei"/>
                <a:ea typeface="Microsoft JhengHei"/>
              </a:rPr>
              <a:t>研發成果商品化規劃</a:t>
            </a:r>
          </a:p>
          <a:p>
            <a:pPr marL="849313" lvl="1" indent="-400050">
              <a:lnSpc>
                <a:spcPct val="80000"/>
              </a:lnSpc>
              <a:spcBef>
                <a:spcPts val="265"/>
              </a:spcBef>
              <a:buClr>
                <a:srgbClr val="2A4F1C"/>
              </a:buClr>
              <a:buSzPct val="85000"/>
              <a:buFont typeface="Century Gothic"/>
              <a:buAutoNum type="arabicPeriod"/>
            </a:pPr>
            <a:r>
              <a:rPr lang="zh-TW" altLang="en-US" sz="1300" b="1" kern="0">
                <a:solidFill>
                  <a:srgbClr val="000000"/>
                </a:solidFill>
                <a:latin typeface="Microsoft JhengHei"/>
                <a:ea typeface="Microsoft JhengHei"/>
              </a:rPr>
              <a:t>可形成先期產業或重塑原有產業價值鏈之分析與說明，包括</a:t>
            </a:r>
          </a:p>
          <a:p>
            <a:pPr marL="914400" lvl="2" indent="-246888">
              <a:lnSpc>
                <a:spcPct val="80000"/>
              </a:lnSpc>
              <a:spcBef>
                <a:spcPts val="265"/>
              </a:spcBef>
              <a:buClr>
                <a:srgbClr val="455C19"/>
              </a:buClr>
              <a:buSzPct val="70000"/>
              <a:buFont typeface="Noto Sans Symbols"/>
              <a:buChar char="⚫"/>
            </a:pPr>
            <a:r>
              <a:rPr lang="zh-TW" altLang="en-US" sz="1300" kern="0">
                <a:solidFill>
                  <a:srgbClr val="000000"/>
                </a:solidFill>
                <a:latin typeface="Microsoft JhengHei"/>
                <a:ea typeface="Microsoft JhengHei"/>
              </a:rPr>
              <a:t>市場未被滿足的需求 </a:t>
            </a:r>
            <a:r>
              <a:rPr lang="en-US" altLang="zh-TW" sz="1300" kern="0">
                <a:solidFill>
                  <a:srgbClr val="000000"/>
                </a:solidFill>
                <a:latin typeface="Microsoft JhengHei"/>
                <a:ea typeface="Microsoft JhengHei"/>
              </a:rPr>
              <a:t>(Unmet needs</a:t>
            </a:r>
            <a:r>
              <a:rPr lang="zh-TW" altLang="en-US" sz="1300" b="1" kern="0">
                <a:solidFill>
                  <a:srgbClr val="C00000"/>
                </a:solidFill>
                <a:latin typeface="Microsoft YaHei"/>
                <a:ea typeface="Microsoft YaHei"/>
              </a:rPr>
              <a:t> </a:t>
            </a:r>
            <a:r>
              <a:rPr lang="zh-TW" altLang="en-US" sz="1300" kern="0">
                <a:solidFill>
                  <a:srgbClr val="000000"/>
                </a:solidFill>
                <a:latin typeface="Microsoft JhengHei"/>
                <a:ea typeface="Microsoft JhengHei"/>
              </a:rPr>
              <a:t>，生醫類為 </a:t>
            </a:r>
            <a:r>
              <a:rPr lang="en-US" altLang="zh-TW" sz="1300" kern="0">
                <a:solidFill>
                  <a:srgbClr val="000000"/>
                </a:solidFill>
                <a:latin typeface="Microsoft JhengHei"/>
                <a:ea typeface="Microsoft JhengHei"/>
              </a:rPr>
              <a:t>Unmet Clinical needs</a:t>
            </a:r>
            <a:r>
              <a:rPr lang="zh-TW" altLang="en-US" sz="1300" kern="0">
                <a:solidFill>
                  <a:srgbClr val="000000"/>
                </a:solidFill>
                <a:latin typeface="Microsoft JhengHei"/>
                <a:ea typeface="Microsoft JhengHei"/>
              </a:rPr>
              <a:t>以及通路策略</a:t>
            </a:r>
            <a:r>
              <a:rPr lang="en-US" altLang="zh-TW" sz="1300" kern="0">
                <a:solidFill>
                  <a:srgbClr val="000000"/>
                </a:solidFill>
                <a:latin typeface="Microsoft JhengHei"/>
                <a:ea typeface="Microsoft JhengHei"/>
              </a:rPr>
              <a:t>) </a:t>
            </a:r>
            <a:endParaRPr lang="zh-TW" altLang="en-US" sz="1300" kern="0">
              <a:solidFill>
                <a:srgbClr val="000000"/>
              </a:solidFill>
              <a:latin typeface="Microsoft JhengHei"/>
              <a:ea typeface="Microsoft JhengHei"/>
            </a:endParaRPr>
          </a:p>
          <a:p>
            <a:pPr marL="914400" lvl="2" indent="-246888">
              <a:lnSpc>
                <a:spcPct val="80000"/>
              </a:lnSpc>
              <a:spcBef>
                <a:spcPts val="265"/>
              </a:spcBef>
              <a:buClr>
                <a:srgbClr val="455C19"/>
              </a:buClr>
              <a:buSzPct val="70000"/>
              <a:buFont typeface="Noto Sans Symbols"/>
              <a:buChar char="⚫"/>
            </a:pPr>
            <a:r>
              <a:rPr lang="zh-TW" altLang="en-US" sz="1300" kern="0">
                <a:solidFill>
                  <a:srgbClr val="000000"/>
                </a:solidFill>
                <a:latin typeface="Microsoft JhengHei"/>
                <a:ea typeface="Microsoft JhengHei"/>
              </a:rPr>
              <a:t>市場定位及規模預估</a:t>
            </a:r>
            <a:endParaRPr lang="zh-TW" altLang="en-US" sz="1500" kern="0">
              <a:solidFill>
                <a:srgbClr val="000000"/>
              </a:solidFill>
              <a:latin typeface="MingLiu"/>
              <a:ea typeface="MingLiu"/>
            </a:endParaRPr>
          </a:p>
          <a:p>
            <a:pPr marL="849313" lvl="1" indent="-400050">
              <a:lnSpc>
                <a:spcPct val="80000"/>
              </a:lnSpc>
              <a:spcBef>
                <a:spcPts val="265"/>
              </a:spcBef>
              <a:buClr>
                <a:srgbClr val="2A4F1C"/>
              </a:buClr>
              <a:buSzPct val="85000"/>
              <a:buFont typeface="Century Gothic"/>
              <a:buAutoNum type="arabicPeriod"/>
            </a:pPr>
            <a:r>
              <a:rPr lang="zh-TW" altLang="en-US" sz="1300" b="1" kern="0">
                <a:solidFill>
                  <a:srgbClr val="000000"/>
                </a:solidFill>
                <a:latin typeface="Microsoft JhengHei"/>
                <a:ea typeface="Microsoft JhengHei"/>
              </a:rPr>
              <a:t>早期商業發展策略</a:t>
            </a:r>
          </a:p>
          <a:p>
            <a:pPr marL="914400" lvl="2" indent="-246888">
              <a:lnSpc>
                <a:spcPct val="80000"/>
              </a:lnSpc>
              <a:spcBef>
                <a:spcPts val="265"/>
              </a:spcBef>
              <a:buClr>
                <a:srgbClr val="455C19"/>
              </a:buClr>
              <a:buSzPct val="70000"/>
              <a:buFont typeface="Noto Sans Symbols"/>
              <a:buChar char="⚫"/>
            </a:pPr>
            <a:r>
              <a:rPr lang="zh-TW" altLang="en-US" sz="1300" kern="0">
                <a:solidFill>
                  <a:srgbClr val="000000"/>
                </a:solidFill>
                <a:latin typeface="Microsoft JhengHei"/>
                <a:ea typeface="Microsoft JhengHei"/>
              </a:rPr>
              <a:t>產品市場供應鏈上下游、競爭者分析及優勢等 </a:t>
            </a:r>
            <a:r>
              <a:rPr lang="en-US" altLang="zh-TW" sz="1300" kern="0">
                <a:solidFill>
                  <a:srgbClr val="000000"/>
                </a:solidFill>
                <a:latin typeface="Microsoft JhengHei"/>
                <a:ea typeface="Microsoft JhengHei"/>
              </a:rPr>
              <a:t>(</a:t>
            </a:r>
            <a:r>
              <a:rPr lang="zh-TW" altLang="en-US" sz="1300" kern="0">
                <a:solidFill>
                  <a:srgbClr val="000000"/>
                </a:solidFill>
                <a:latin typeface="Microsoft JhengHei"/>
                <a:ea typeface="Microsoft JhengHei"/>
              </a:rPr>
              <a:t>含產品發展、市場進入</a:t>
            </a:r>
            <a:r>
              <a:rPr lang="en-US" altLang="zh-TW" sz="1300" kern="0">
                <a:solidFill>
                  <a:srgbClr val="000000"/>
                </a:solidFill>
                <a:latin typeface="Microsoft JhengHei"/>
                <a:ea typeface="Microsoft JhengHei"/>
              </a:rPr>
              <a:t>/</a:t>
            </a:r>
            <a:r>
              <a:rPr lang="zh-TW" altLang="en-US" sz="1300" kern="0">
                <a:solidFill>
                  <a:srgbClr val="000000"/>
                </a:solidFill>
                <a:latin typeface="Microsoft JhengHei"/>
                <a:ea typeface="Microsoft JhengHei"/>
              </a:rPr>
              <a:t>布局規劃</a:t>
            </a:r>
            <a:r>
              <a:rPr lang="en-US" altLang="zh-TW" sz="1300" kern="0">
                <a:solidFill>
                  <a:srgbClr val="000000"/>
                </a:solidFill>
                <a:latin typeface="Microsoft JhengHei"/>
                <a:ea typeface="Microsoft JhengHei"/>
              </a:rPr>
              <a:t>) </a:t>
            </a:r>
            <a:endParaRPr lang="zh-TW" altLang="en-US" sz="1300" kern="0">
              <a:solidFill>
                <a:srgbClr val="000000"/>
              </a:solidFill>
              <a:latin typeface="Microsoft JhengHei"/>
              <a:ea typeface="Microsoft JhengHei"/>
            </a:endParaRPr>
          </a:p>
          <a:p>
            <a:pPr marL="914400" lvl="2" indent="-246888">
              <a:lnSpc>
                <a:spcPct val="80000"/>
              </a:lnSpc>
              <a:spcBef>
                <a:spcPts val="265"/>
              </a:spcBef>
              <a:buClr>
                <a:srgbClr val="455C19"/>
              </a:buClr>
              <a:buSzPct val="70000"/>
              <a:buFont typeface="Noto Sans Symbols"/>
              <a:buChar char="⚫"/>
            </a:pPr>
            <a:r>
              <a:rPr lang="zh-TW" altLang="en-US" sz="1300" kern="0">
                <a:solidFill>
                  <a:srgbClr val="000000"/>
                </a:solidFill>
                <a:latin typeface="Microsoft JhengHei"/>
                <a:ea typeface="Microsoft JhengHei"/>
              </a:rPr>
              <a:t>供應鏈下游先期使用者</a:t>
            </a:r>
            <a:r>
              <a:rPr lang="en-US" altLang="zh-TW" sz="1300" kern="0">
                <a:solidFill>
                  <a:srgbClr val="000000"/>
                </a:solidFill>
                <a:latin typeface="Microsoft JhengHei"/>
                <a:ea typeface="Microsoft JhengHei"/>
              </a:rPr>
              <a:t>(early adopter) </a:t>
            </a:r>
            <a:r>
              <a:rPr lang="zh-TW" altLang="en-US" sz="1300" kern="0">
                <a:solidFill>
                  <a:srgbClr val="000000"/>
                </a:solidFill>
                <a:latin typeface="Microsoft JhengHei"/>
                <a:ea typeface="Microsoft JhengHei"/>
              </a:rPr>
              <a:t>或前瞻使用者 </a:t>
            </a:r>
            <a:r>
              <a:rPr lang="en-US" altLang="zh-TW" sz="1300" kern="0">
                <a:solidFill>
                  <a:srgbClr val="000000"/>
                </a:solidFill>
                <a:latin typeface="Microsoft JhengHei"/>
                <a:ea typeface="Microsoft JhengHei"/>
              </a:rPr>
              <a:t>(lead user) </a:t>
            </a:r>
            <a:r>
              <a:rPr lang="zh-TW" altLang="en-US" sz="1300" kern="0">
                <a:solidFill>
                  <a:srgbClr val="000000"/>
                </a:solidFill>
                <a:latin typeface="Microsoft JhengHei"/>
                <a:ea typeface="Microsoft JhengHei"/>
              </a:rPr>
              <a:t>使用意願及其需求和規格等分析</a:t>
            </a:r>
            <a:endParaRPr lang="zh-TW" altLang="en-US" sz="1500" kern="0">
              <a:solidFill>
                <a:srgbClr val="000000"/>
              </a:solidFill>
              <a:latin typeface="MingLiu"/>
              <a:ea typeface="MingLiu"/>
            </a:endParaRPr>
          </a:p>
          <a:p>
            <a:pPr marL="849313" lvl="1" indent="-400050">
              <a:lnSpc>
                <a:spcPct val="80000"/>
              </a:lnSpc>
              <a:spcBef>
                <a:spcPts val="265"/>
              </a:spcBef>
              <a:buClr>
                <a:srgbClr val="2A4F1C"/>
              </a:buClr>
              <a:buSzPct val="85000"/>
              <a:buFont typeface="Century Gothic"/>
              <a:buAutoNum type="arabicPeriod"/>
            </a:pPr>
            <a:r>
              <a:rPr lang="zh-TW" altLang="en-US" sz="1300" b="1" kern="0">
                <a:solidFill>
                  <a:srgbClr val="000000"/>
                </a:solidFill>
                <a:latin typeface="Microsoft JhengHei"/>
                <a:ea typeface="Microsoft JhengHei"/>
              </a:rPr>
              <a:t>技術發展里程碑及商業發展里程碑，包括各階段目標與時程</a:t>
            </a:r>
          </a:p>
          <a:p>
            <a:pPr marL="914400" lvl="2" indent="-246888">
              <a:lnSpc>
                <a:spcPct val="80000"/>
              </a:lnSpc>
              <a:spcBef>
                <a:spcPts val="265"/>
              </a:spcBef>
              <a:buClr>
                <a:srgbClr val="455C19"/>
              </a:buClr>
              <a:buSzPct val="70000"/>
              <a:buFont typeface="Noto Sans Symbols"/>
              <a:buChar char="⚫"/>
            </a:pPr>
            <a:r>
              <a:rPr lang="zh-TW" altLang="en-US" sz="1300" kern="0">
                <a:solidFill>
                  <a:srgbClr val="000000"/>
                </a:solidFill>
                <a:latin typeface="Microsoft JhengHei"/>
                <a:ea typeface="Microsoft JhengHei"/>
              </a:rPr>
              <a:t>技術或服務的發展進程里程碑</a:t>
            </a:r>
          </a:p>
          <a:p>
            <a:pPr marL="914400" lvl="2" indent="-246888">
              <a:lnSpc>
                <a:spcPct val="80000"/>
              </a:lnSpc>
              <a:spcBef>
                <a:spcPts val="265"/>
              </a:spcBef>
              <a:buClr>
                <a:srgbClr val="455C19"/>
              </a:buClr>
              <a:buSzPct val="70000"/>
              <a:buFont typeface="Noto Sans Symbols"/>
              <a:buChar char="⚫"/>
            </a:pPr>
            <a:r>
              <a:rPr lang="zh-TW" altLang="en-US" sz="1300" kern="0">
                <a:solidFill>
                  <a:srgbClr val="000000"/>
                </a:solidFill>
                <a:latin typeface="Microsoft JhengHei"/>
                <a:ea typeface="Microsoft JhengHei"/>
              </a:rPr>
              <a:t>創新產品或服務之商業發展規劃及獲利模式</a:t>
            </a:r>
          </a:p>
          <a:p>
            <a:pPr marL="914400" lvl="2" indent="-246888">
              <a:lnSpc>
                <a:spcPct val="80000"/>
              </a:lnSpc>
              <a:spcBef>
                <a:spcPts val="265"/>
              </a:spcBef>
              <a:buClr>
                <a:srgbClr val="455C19"/>
              </a:buClr>
              <a:buSzPct val="70000"/>
              <a:buFont typeface="Noto Sans Symbols"/>
              <a:buChar char="⚫"/>
            </a:pPr>
            <a:r>
              <a:rPr lang="zh-TW" altLang="en-US" sz="1300" kern="0">
                <a:solidFill>
                  <a:srgbClr val="000000"/>
                </a:solidFill>
                <a:latin typeface="Microsoft JhengHei"/>
                <a:ea typeface="Microsoft JhengHei"/>
              </a:rPr>
              <a:t>後續商化發展或出場時程條件等規劃</a:t>
            </a:r>
          </a:p>
          <a:p>
            <a:pPr marL="849313" lvl="1" indent="-400050">
              <a:lnSpc>
                <a:spcPct val="80000"/>
              </a:lnSpc>
              <a:spcBef>
                <a:spcPts val="265"/>
              </a:spcBef>
              <a:buClr>
                <a:srgbClr val="2A4F1C"/>
              </a:buClr>
              <a:buSzPct val="85000"/>
              <a:buFont typeface="Century Gothic"/>
              <a:buAutoNum type="arabicPeriod"/>
            </a:pPr>
            <a:r>
              <a:rPr lang="zh-TW" altLang="en-US" sz="1300" b="1" kern="0">
                <a:solidFill>
                  <a:srgbClr val="FF0000"/>
                </a:solidFill>
                <a:latin typeface="Microsoft JhengHei"/>
                <a:ea typeface="Microsoft JhengHei"/>
              </a:rPr>
              <a:t>商業模式匯總</a:t>
            </a:r>
          </a:p>
          <a:p>
            <a:pPr marL="849313" lvl="1" indent="-400050">
              <a:lnSpc>
                <a:spcPct val="80000"/>
              </a:lnSpc>
              <a:spcBef>
                <a:spcPts val="265"/>
              </a:spcBef>
              <a:buClr>
                <a:srgbClr val="2A4F1C"/>
              </a:buClr>
              <a:buSzPct val="85000"/>
              <a:buFont typeface="Century Gothic"/>
              <a:buAutoNum type="arabicPeriod"/>
            </a:pPr>
            <a:r>
              <a:rPr lang="en-US" altLang="zh-TW" sz="1300" b="1" kern="0">
                <a:solidFill>
                  <a:srgbClr val="FF0000"/>
                </a:solidFill>
                <a:latin typeface="Microsoft JhengHei"/>
                <a:ea typeface="Microsoft JhengHei"/>
              </a:rPr>
              <a:t>TPP(</a:t>
            </a:r>
            <a:r>
              <a:rPr lang="zh-TW" altLang="en-US" sz="1300" b="1" kern="0">
                <a:solidFill>
                  <a:srgbClr val="FF0000"/>
                </a:solidFill>
                <a:latin typeface="Microsoft JhengHei"/>
                <a:ea typeface="Microsoft JhengHei"/>
              </a:rPr>
              <a:t>新藥類或醫材類</a:t>
            </a:r>
            <a:r>
              <a:rPr lang="en-US" altLang="zh-TW" sz="1300" b="1" kern="0">
                <a:solidFill>
                  <a:srgbClr val="FF0000"/>
                </a:solidFill>
                <a:latin typeface="Microsoft JhengHei"/>
                <a:ea typeface="Microsoft JhengHei"/>
              </a:rPr>
              <a:t>)</a:t>
            </a:r>
            <a:endParaRPr lang="zh-TW" altLang="en-US" sz="1700" kern="0">
              <a:solidFill>
                <a:srgbClr val="000000"/>
              </a:solidFill>
              <a:latin typeface="MingLiu"/>
              <a:ea typeface="MingLiu"/>
            </a:endParaRPr>
          </a:p>
          <a:p>
            <a:pPr marL="849313" lvl="1" indent="-400050">
              <a:lnSpc>
                <a:spcPct val="80000"/>
              </a:lnSpc>
              <a:spcBef>
                <a:spcPts val="265"/>
              </a:spcBef>
              <a:buClr>
                <a:srgbClr val="2A4F1C"/>
              </a:buClr>
              <a:buSzPct val="85000"/>
              <a:buFont typeface="Century Gothic"/>
              <a:buAutoNum type="arabicPeriod"/>
            </a:pPr>
            <a:r>
              <a:rPr lang="zh-TW" altLang="en-US" sz="1300" b="1" kern="0">
                <a:solidFill>
                  <a:srgbClr val="000000"/>
                </a:solidFill>
                <a:latin typeface="Microsoft JhengHei"/>
                <a:ea typeface="Microsoft JhengHei"/>
              </a:rPr>
              <a:t>補助期間預計進行商化工作項和產品里程碑，包括</a:t>
            </a:r>
          </a:p>
          <a:p>
            <a:pPr marL="914400" lvl="2" indent="-246888">
              <a:lnSpc>
                <a:spcPct val="80000"/>
              </a:lnSpc>
              <a:spcBef>
                <a:spcPts val="265"/>
              </a:spcBef>
              <a:buClr>
                <a:srgbClr val="455C19"/>
              </a:buClr>
              <a:buSzPct val="70000"/>
              <a:buFont typeface="Noto Sans Symbols"/>
              <a:buChar char="⚫"/>
            </a:pPr>
            <a:r>
              <a:rPr lang="zh-TW" altLang="en-US" sz="1300" kern="0">
                <a:solidFill>
                  <a:srgbClr val="000000"/>
                </a:solidFill>
                <a:latin typeface="Microsoft JhengHei"/>
                <a:ea typeface="Microsoft JhengHei"/>
              </a:rPr>
              <a:t>技術可行性驗證及風險管控規劃 </a:t>
            </a:r>
            <a:r>
              <a:rPr lang="en-US" altLang="zh-TW" sz="1300" kern="0">
                <a:solidFill>
                  <a:srgbClr val="FF0000"/>
                </a:solidFill>
                <a:latin typeface="Microsoft JhengHei"/>
                <a:ea typeface="Microsoft JhengHei"/>
              </a:rPr>
              <a:t>(</a:t>
            </a:r>
            <a:r>
              <a:rPr lang="zh-TW" altLang="en-US" sz="1300" kern="0">
                <a:solidFill>
                  <a:srgbClr val="FF0000"/>
                </a:solidFill>
                <a:latin typeface="Microsoft JhengHei"/>
                <a:ea typeface="Microsoft JhengHei"/>
              </a:rPr>
              <a:t>萌芽案</a:t>
            </a:r>
            <a:r>
              <a:rPr lang="en-US" altLang="zh-TW" sz="1300" kern="0">
                <a:solidFill>
                  <a:srgbClr val="FF0000"/>
                </a:solidFill>
                <a:latin typeface="Microsoft JhengHei"/>
                <a:ea typeface="Microsoft JhengHei"/>
              </a:rPr>
              <a:t>TRL4-6</a:t>
            </a:r>
            <a:r>
              <a:rPr lang="zh-TW" altLang="en-US" sz="1300" kern="0">
                <a:solidFill>
                  <a:srgbClr val="FF0000"/>
                </a:solidFill>
                <a:latin typeface="Microsoft JhengHei"/>
                <a:ea typeface="Microsoft JhengHei"/>
              </a:rPr>
              <a:t>：</a:t>
            </a:r>
            <a:r>
              <a:rPr lang="en-US" altLang="zh-TW" sz="1300" kern="0">
                <a:solidFill>
                  <a:srgbClr val="FF0000"/>
                </a:solidFill>
                <a:latin typeface="Microsoft JhengHei"/>
                <a:ea typeface="Microsoft JhengHei"/>
              </a:rPr>
              <a:t>α-test</a:t>
            </a:r>
            <a:r>
              <a:rPr lang="zh-TW" altLang="en-US" sz="1300" kern="0">
                <a:solidFill>
                  <a:srgbClr val="FF0000"/>
                </a:solidFill>
                <a:latin typeface="Microsoft JhengHei"/>
                <a:ea typeface="Microsoft JhengHei"/>
              </a:rPr>
              <a:t>、拔尖案</a:t>
            </a:r>
            <a:r>
              <a:rPr lang="en-US" altLang="zh-TW" sz="1300" kern="0">
                <a:solidFill>
                  <a:srgbClr val="FF0000"/>
                </a:solidFill>
                <a:latin typeface="Microsoft JhengHei"/>
                <a:ea typeface="Microsoft JhengHei"/>
              </a:rPr>
              <a:t>TRL6-8</a:t>
            </a:r>
            <a:r>
              <a:rPr lang="zh-TW" altLang="en-US" sz="1300" kern="0">
                <a:solidFill>
                  <a:srgbClr val="FF0000"/>
                </a:solidFill>
                <a:latin typeface="Microsoft JhengHei"/>
                <a:ea typeface="Microsoft JhengHei"/>
              </a:rPr>
              <a:t>：</a:t>
            </a:r>
            <a:r>
              <a:rPr lang="en-US" altLang="zh-TW" sz="1300" kern="0">
                <a:solidFill>
                  <a:srgbClr val="FF0000"/>
                </a:solidFill>
                <a:latin typeface="Microsoft JhengHei"/>
                <a:ea typeface="Microsoft JhengHei"/>
              </a:rPr>
              <a:t>β-test) </a:t>
            </a:r>
            <a:endParaRPr lang="zh-TW" altLang="en-US" sz="1300" kern="0">
              <a:solidFill>
                <a:srgbClr val="FF0000"/>
              </a:solidFill>
              <a:latin typeface="Microsoft JhengHei"/>
              <a:ea typeface="Microsoft JhengHei"/>
            </a:endParaRPr>
          </a:p>
          <a:p>
            <a:pPr marL="914400" lvl="2" indent="-246888">
              <a:lnSpc>
                <a:spcPct val="80000"/>
              </a:lnSpc>
              <a:spcBef>
                <a:spcPts val="265"/>
              </a:spcBef>
              <a:buClr>
                <a:srgbClr val="455C19"/>
              </a:buClr>
              <a:buSzPct val="70000"/>
              <a:buFont typeface="Noto Sans Symbols"/>
              <a:buChar char="⚫"/>
            </a:pPr>
            <a:r>
              <a:rPr lang="zh-TW" altLang="en-US" sz="1300" kern="0">
                <a:solidFill>
                  <a:srgbClr val="000000"/>
                </a:solidFill>
                <a:latin typeface="Microsoft JhengHei"/>
                <a:ea typeface="Microsoft JhengHei"/>
              </a:rPr>
              <a:t>原型機發展階段規劃 </a:t>
            </a:r>
            <a:r>
              <a:rPr lang="en-US" altLang="zh-TW" sz="1300" kern="0">
                <a:solidFill>
                  <a:srgbClr val="000000"/>
                </a:solidFill>
                <a:latin typeface="Microsoft JhengHei"/>
                <a:ea typeface="Microsoft JhengHei"/>
              </a:rPr>
              <a:t>(</a:t>
            </a:r>
            <a:r>
              <a:rPr lang="zh-TW" altLang="en-US" sz="1300" kern="0">
                <a:solidFill>
                  <a:srgbClr val="000000"/>
                </a:solidFill>
                <a:latin typeface="Microsoft JhengHei"/>
                <a:ea typeface="Microsoft JhengHei"/>
              </a:rPr>
              <a:t>醫材類請說明醫材比對品與預期用途</a:t>
            </a:r>
            <a:r>
              <a:rPr lang="en-US" altLang="zh-TW" sz="1300" kern="0">
                <a:solidFill>
                  <a:srgbClr val="000000"/>
                </a:solidFill>
                <a:latin typeface="Microsoft JhengHei"/>
                <a:ea typeface="Microsoft JhengHei"/>
              </a:rPr>
              <a:t>)</a:t>
            </a:r>
            <a:endParaRPr lang="zh-TW" altLang="en-US" sz="1500" kern="0">
              <a:solidFill>
                <a:srgbClr val="000000"/>
              </a:solidFill>
              <a:latin typeface="MingLiu"/>
              <a:ea typeface="MingLiu"/>
            </a:endParaRPr>
          </a:p>
          <a:p>
            <a:pPr marL="914400" lvl="2" indent="-246888">
              <a:lnSpc>
                <a:spcPct val="80000"/>
              </a:lnSpc>
              <a:spcBef>
                <a:spcPts val="265"/>
              </a:spcBef>
              <a:buClr>
                <a:srgbClr val="455C19"/>
              </a:buClr>
              <a:buSzPct val="70000"/>
              <a:buFont typeface="Noto Sans Symbols"/>
              <a:buChar char="⚫"/>
            </a:pPr>
            <a:r>
              <a:rPr lang="zh-TW" altLang="en-US" sz="1300" kern="0">
                <a:solidFill>
                  <a:srgbClr val="000000"/>
                </a:solidFill>
                <a:latin typeface="Microsoft JhengHei"/>
                <a:ea typeface="Microsoft JhengHei"/>
              </a:rPr>
              <a:t>相關法規驗證等執行規劃 </a:t>
            </a:r>
            <a:r>
              <a:rPr lang="en-US" altLang="zh-TW" sz="1300" kern="0">
                <a:solidFill>
                  <a:srgbClr val="000000"/>
                </a:solidFill>
                <a:latin typeface="Microsoft JhengHei"/>
                <a:ea typeface="Microsoft JhengHei"/>
              </a:rPr>
              <a:t>(</a:t>
            </a:r>
            <a:r>
              <a:rPr lang="zh-TW" altLang="en-US" sz="1300" kern="0">
                <a:solidFill>
                  <a:srgbClr val="000000"/>
                </a:solidFill>
                <a:latin typeface="Microsoft JhengHei"/>
                <a:ea typeface="Microsoft JhengHei"/>
              </a:rPr>
              <a:t>醫材類含取證所需之實驗臨床規劃</a:t>
            </a:r>
            <a:r>
              <a:rPr lang="en-US" altLang="zh-TW" sz="1300" kern="0">
                <a:solidFill>
                  <a:srgbClr val="000000"/>
                </a:solidFill>
                <a:latin typeface="Microsoft JhengHei"/>
                <a:ea typeface="Microsoft JhengHei"/>
              </a:rPr>
              <a:t>)</a:t>
            </a:r>
            <a:endParaRPr lang="zh-TW" altLang="en-US" sz="1500" kern="0">
              <a:solidFill>
                <a:srgbClr val="000000"/>
              </a:solidFill>
              <a:latin typeface="MingLiu"/>
              <a:ea typeface="MingLiu"/>
            </a:endParaRPr>
          </a:p>
          <a:p>
            <a:pPr marL="0" lvl="1" indent="0">
              <a:lnSpc>
                <a:spcPct val="80000"/>
              </a:lnSpc>
              <a:spcBef>
                <a:spcPts val="1200"/>
              </a:spcBef>
              <a:buNone/>
            </a:pPr>
            <a:r>
              <a:rPr lang="en-US" altLang="zh-TW" sz="1500" b="1" kern="0">
                <a:solidFill>
                  <a:srgbClr val="000000"/>
                </a:solidFill>
                <a:latin typeface="Microsoft JhengHei"/>
                <a:ea typeface="Microsoft JhengHei"/>
              </a:rPr>
              <a:t>(</a:t>
            </a:r>
            <a:r>
              <a:rPr lang="zh-TW" altLang="en-US" sz="1500" b="1" kern="0">
                <a:solidFill>
                  <a:srgbClr val="000000"/>
                </a:solidFill>
                <a:latin typeface="Microsoft JhengHei"/>
                <a:ea typeface="Microsoft JhengHei"/>
              </a:rPr>
              <a:t>三</a:t>
            </a:r>
            <a:r>
              <a:rPr lang="en-US" altLang="zh-TW" sz="1500" b="1" kern="0">
                <a:solidFill>
                  <a:srgbClr val="000000"/>
                </a:solidFill>
                <a:latin typeface="Microsoft JhengHei"/>
                <a:ea typeface="Microsoft JhengHei"/>
              </a:rPr>
              <a:t>)</a:t>
            </a:r>
            <a:r>
              <a:rPr lang="zh-TW" altLang="en-US" sz="1500" b="1" kern="0">
                <a:solidFill>
                  <a:srgbClr val="455F51"/>
                </a:solidFill>
                <a:latin typeface="Microsoft JhengHei"/>
                <a:ea typeface="Microsoft JhengHei"/>
              </a:rPr>
              <a:t>創業團隊組成</a:t>
            </a:r>
          </a:p>
          <a:p>
            <a:pPr marL="906463" lvl="1" indent="-457200">
              <a:lnSpc>
                <a:spcPct val="80000"/>
              </a:lnSpc>
              <a:spcBef>
                <a:spcPts val="265"/>
              </a:spcBef>
              <a:buClr>
                <a:srgbClr val="2A4F1C"/>
              </a:buClr>
              <a:buSzPct val="85000"/>
              <a:buFont typeface="Century Gothic"/>
              <a:buAutoNum type="arabicPeriod"/>
            </a:pPr>
            <a:r>
              <a:rPr lang="zh-TW" altLang="en-US" sz="1300" b="1" kern="0">
                <a:solidFill>
                  <a:srgbClr val="000000"/>
                </a:solidFill>
                <a:latin typeface="Microsoft JhengHei"/>
                <a:ea typeface="Microsoft JhengHei"/>
              </a:rPr>
              <a:t>團隊創業準備度與成員組成完整性</a:t>
            </a:r>
          </a:p>
          <a:p>
            <a:pPr marL="914400" lvl="2" indent="-246888">
              <a:lnSpc>
                <a:spcPct val="80000"/>
              </a:lnSpc>
              <a:spcBef>
                <a:spcPts val="265"/>
              </a:spcBef>
              <a:buClr>
                <a:srgbClr val="455C19"/>
              </a:buClr>
              <a:buSzPct val="70000"/>
              <a:buFont typeface="Noto Sans Symbols"/>
              <a:buChar char="⚫"/>
            </a:pPr>
            <a:r>
              <a:rPr lang="en-US" altLang="zh-TW" sz="1300" kern="0">
                <a:solidFill>
                  <a:srgbClr val="000000"/>
                </a:solidFill>
                <a:latin typeface="Microsoft JhengHei"/>
                <a:ea typeface="Microsoft JhengHei"/>
              </a:rPr>
              <a:t>PI</a:t>
            </a:r>
            <a:r>
              <a:rPr lang="zh-TW" altLang="en-US" sz="1300" kern="0">
                <a:solidFill>
                  <a:srgbClr val="000000"/>
                </a:solidFill>
                <a:latin typeface="Microsoft JhengHei"/>
                <a:ea typeface="Microsoft JhengHei"/>
              </a:rPr>
              <a:t>創業決心及校內外團隊組成之規劃</a:t>
            </a:r>
          </a:p>
          <a:p>
            <a:pPr marL="914400" lvl="2" indent="-246888">
              <a:lnSpc>
                <a:spcPct val="80000"/>
              </a:lnSpc>
              <a:spcBef>
                <a:spcPts val="265"/>
              </a:spcBef>
              <a:buClr>
                <a:srgbClr val="455C19"/>
              </a:buClr>
              <a:buSzPct val="70000"/>
              <a:buFont typeface="Noto Sans Symbols"/>
              <a:buChar char="⚫"/>
            </a:pPr>
            <a:r>
              <a:rPr lang="zh-TW" altLang="en-US" sz="1300" kern="0">
                <a:solidFill>
                  <a:srgbClr val="000000"/>
                </a:solidFill>
                <a:latin typeface="Microsoft JhengHei"/>
                <a:ea typeface="Microsoft JhengHei"/>
              </a:rPr>
              <a:t>萌芽案：團隊組成及</a:t>
            </a:r>
            <a:r>
              <a:rPr lang="en-US" altLang="zh-TW" sz="1300" kern="0">
                <a:solidFill>
                  <a:srgbClr val="000000"/>
                </a:solidFill>
                <a:latin typeface="Microsoft JhengHei"/>
                <a:ea typeface="Microsoft JhengHei"/>
              </a:rPr>
              <a:t>3</a:t>
            </a:r>
            <a:r>
              <a:rPr lang="zh-TW" altLang="en-US" sz="1300" kern="0">
                <a:solidFill>
                  <a:srgbClr val="000000"/>
                </a:solidFill>
                <a:latin typeface="Microsoft JhengHei"/>
                <a:ea typeface="Microsoft JhengHei"/>
              </a:rPr>
              <a:t>個月聘用專任</a:t>
            </a:r>
            <a:r>
              <a:rPr lang="en-US" altLang="zh-TW" sz="1300" kern="0">
                <a:solidFill>
                  <a:srgbClr val="000000"/>
                </a:solidFill>
                <a:latin typeface="Microsoft JhengHei"/>
                <a:ea typeface="Microsoft JhengHei"/>
              </a:rPr>
              <a:t>BD</a:t>
            </a:r>
            <a:r>
              <a:rPr lang="zh-TW" altLang="en-US" sz="1300" kern="0">
                <a:solidFill>
                  <a:srgbClr val="000000"/>
                </a:solidFill>
                <a:latin typeface="Microsoft JhengHei"/>
                <a:ea typeface="Microsoft JhengHei"/>
              </a:rPr>
              <a:t>人選規劃</a:t>
            </a:r>
            <a:endParaRPr lang="zh-TW" altLang="en-US" sz="1500" kern="0">
              <a:solidFill>
                <a:srgbClr val="000000"/>
              </a:solidFill>
              <a:latin typeface="MingLiu"/>
              <a:ea typeface="MingLiu"/>
            </a:endParaRPr>
          </a:p>
          <a:p>
            <a:pPr marL="914400" lvl="2" indent="-246888">
              <a:lnSpc>
                <a:spcPct val="80000"/>
              </a:lnSpc>
              <a:spcBef>
                <a:spcPts val="265"/>
              </a:spcBef>
              <a:buClr>
                <a:srgbClr val="455C19"/>
              </a:buClr>
              <a:buSzPct val="70000"/>
              <a:buFont typeface="Noto Sans Symbols"/>
              <a:buChar char="⚫"/>
            </a:pPr>
            <a:r>
              <a:rPr lang="zh-TW" altLang="en-US" sz="1300" kern="0">
                <a:solidFill>
                  <a:srgbClr val="000000"/>
                </a:solidFill>
                <a:latin typeface="Microsoft JhengHei"/>
                <a:ea typeface="Microsoft JhengHei"/>
              </a:rPr>
              <a:t>拔尖案：團隊組成及</a:t>
            </a:r>
            <a:r>
              <a:rPr lang="en-US" altLang="zh-TW" sz="1300" kern="0">
                <a:solidFill>
                  <a:srgbClr val="000000"/>
                </a:solidFill>
                <a:latin typeface="Microsoft JhengHei"/>
                <a:ea typeface="Microsoft JhengHei"/>
              </a:rPr>
              <a:t>3</a:t>
            </a:r>
            <a:r>
              <a:rPr lang="zh-TW" altLang="en-US" sz="1300" kern="0">
                <a:solidFill>
                  <a:srgbClr val="000000"/>
                </a:solidFill>
                <a:latin typeface="Microsoft JhengHei"/>
                <a:ea typeface="Microsoft JhengHei"/>
              </a:rPr>
              <a:t>個月聘用專任</a:t>
            </a:r>
            <a:r>
              <a:rPr lang="en-US" altLang="zh-TW" sz="1300" kern="0">
                <a:solidFill>
                  <a:srgbClr val="000000"/>
                </a:solidFill>
                <a:latin typeface="Microsoft JhengHei"/>
                <a:ea typeface="Microsoft JhengHei"/>
              </a:rPr>
              <a:t>CEO</a:t>
            </a:r>
            <a:r>
              <a:rPr lang="zh-TW" altLang="en-US" sz="1300" kern="0">
                <a:solidFill>
                  <a:srgbClr val="000000"/>
                </a:solidFill>
                <a:latin typeface="Microsoft JhengHei"/>
                <a:ea typeface="Microsoft JhengHei"/>
              </a:rPr>
              <a:t>或</a:t>
            </a:r>
            <a:r>
              <a:rPr lang="en-US" altLang="zh-TW" sz="1300" kern="0">
                <a:solidFill>
                  <a:srgbClr val="000000"/>
                </a:solidFill>
                <a:latin typeface="Microsoft JhengHei"/>
                <a:ea typeface="Microsoft JhengHei"/>
              </a:rPr>
              <a:t>COO</a:t>
            </a:r>
            <a:r>
              <a:rPr lang="zh-TW" altLang="en-US" sz="1300" kern="0">
                <a:solidFill>
                  <a:srgbClr val="000000"/>
                </a:solidFill>
                <a:latin typeface="Microsoft JhengHei"/>
                <a:ea typeface="Microsoft JhengHei"/>
              </a:rPr>
              <a:t>人選規劃</a:t>
            </a:r>
          </a:p>
        </p:txBody>
      </p:sp>
      <p:sp>
        <p:nvSpPr>
          <p:cNvPr id="4" name="Google Shape;302;p39">
            <a:extLst>
              <a:ext uri="{FF2B5EF4-FFF2-40B4-BE49-F238E27FC236}">
                <a16:creationId xmlns:a16="http://schemas.microsoft.com/office/drawing/2014/main" id="{14398E08-14F8-4233-ADED-59E83E552143}"/>
              </a:ext>
            </a:extLst>
          </p:cNvPr>
          <p:cNvSpPr txBox="1"/>
          <p:nvPr/>
        </p:nvSpPr>
        <p:spPr>
          <a:xfrm>
            <a:off x="10566404" y="6356351"/>
            <a:ext cx="1015998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2A9A5541-D9E9-45AC-BD90-94D136E3030D}" type="slidenum">
              <a:t>2</a:t>
            </a:fld>
            <a:endParaRPr lang="en-US" sz="1100" b="0" i="0" u="none" strike="noStrike" kern="0" cap="none" spc="0" baseline="0">
              <a:solidFill>
                <a:srgbClr val="000000"/>
              </a:solidFill>
              <a:uFillTx/>
              <a:latin typeface="MingLiu"/>
              <a:ea typeface="MingLiu"/>
              <a:cs typeface="MingLiu"/>
            </a:endParaRPr>
          </a:p>
        </p:txBody>
      </p:sp>
    </p:spTree>
  </p:cSld>
  <p:clrMapOvr>
    <a:masterClrMapping/>
  </p:clrMapOvr>
  <p:transition spd="med">
    <p:fade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475;p43">
            <a:extLst>
              <a:ext uri="{FF2B5EF4-FFF2-40B4-BE49-F238E27FC236}">
                <a16:creationId xmlns:a16="http://schemas.microsoft.com/office/drawing/2014/main" id="{2DA7A85F-D869-4DBB-B988-19C405CC045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95328" y="0"/>
            <a:ext cx="10972800" cy="1143000"/>
          </a:xfrm>
        </p:spPr>
        <p:txBody>
          <a:bodyPr/>
          <a:lstStyle/>
          <a:p>
            <a:pPr marL="571500" lvl="0" indent="-571500">
              <a:buClr>
                <a:srgbClr val="455F51"/>
              </a:buClr>
              <a:buSzPts val="2500"/>
              <a:buFont typeface="Noto Sans Symbols"/>
              <a:buChar char="◆"/>
            </a:pPr>
            <a:r>
              <a:rPr lang="zh-TW" altLang="en-US" sz="2500" b="1"/>
              <a:t>商業模式匯總</a:t>
            </a:r>
            <a:r>
              <a:rPr lang="zh-TW" altLang="en-US" sz="2500" b="1">
                <a:solidFill>
                  <a:srgbClr val="595959"/>
                </a:solidFill>
              </a:rPr>
              <a:t>（各團隊必填，新藥團隊選填）</a:t>
            </a:r>
            <a:endParaRPr lang="zh-TW" altLang="en-US"/>
          </a:p>
        </p:txBody>
      </p:sp>
      <p:graphicFrame>
        <p:nvGraphicFramePr>
          <p:cNvPr id="3" name="Google Shape;476;p43">
            <a:extLst>
              <a:ext uri="{FF2B5EF4-FFF2-40B4-BE49-F238E27FC236}">
                <a16:creationId xmlns:a16="http://schemas.microsoft.com/office/drawing/2014/main" id="{209910BD-7B61-4632-A712-A616EA6EEB11}"/>
              </a:ext>
            </a:extLst>
          </p:cNvPr>
          <p:cNvGraphicFramePr>
            <a:graphicFrameLocks noGrp="1"/>
          </p:cNvGraphicFramePr>
          <p:nvPr/>
        </p:nvGraphicFramePr>
        <p:xfrm>
          <a:off x="695328" y="1280845"/>
          <a:ext cx="3000000" cy="3000000"/>
        </p:xfrm>
        <a:graphic>
          <a:graphicData uri="http://schemas.openxmlformats.org/drawingml/2006/table">
            <a:tbl>
              <a:tblPr firstRow="1" bandRow="1">
                <a:effectLst/>
                <a:tableStyleId>{6F102CEE-0AED-4EF7-86DC-66ECEE6DBB7A}</a:tableStyleId>
              </a:tblPr>
              <a:tblGrid>
                <a:gridCol w="2160279">
                  <a:extLst>
                    <a:ext uri="{9D8B030D-6E8A-4147-A177-3AD203B41FA5}">
                      <a16:colId xmlns:a16="http://schemas.microsoft.com/office/drawing/2014/main" val="526546052"/>
                    </a:ext>
                  </a:extLst>
                </a:gridCol>
                <a:gridCol w="2160279">
                  <a:extLst>
                    <a:ext uri="{9D8B030D-6E8A-4147-A177-3AD203B41FA5}">
                      <a16:colId xmlns:a16="http://schemas.microsoft.com/office/drawing/2014/main" val="367739464"/>
                    </a:ext>
                  </a:extLst>
                </a:gridCol>
                <a:gridCol w="1056698">
                  <a:extLst>
                    <a:ext uri="{9D8B030D-6E8A-4147-A177-3AD203B41FA5}">
                      <a16:colId xmlns:a16="http://schemas.microsoft.com/office/drawing/2014/main" val="2819997682"/>
                    </a:ext>
                  </a:extLst>
                </a:gridCol>
                <a:gridCol w="1103571">
                  <a:extLst>
                    <a:ext uri="{9D8B030D-6E8A-4147-A177-3AD203B41FA5}">
                      <a16:colId xmlns:a16="http://schemas.microsoft.com/office/drawing/2014/main" val="1673605121"/>
                    </a:ext>
                  </a:extLst>
                </a:gridCol>
                <a:gridCol w="2160279">
                  <a:extLst>
                    <a:ext uri="{9D8B030D-6E8A-4147-A177-3AD203B41FA5}">
                      <a16:colId xmlns:a16="http://schemas.microsoft.com/office/drawing/2014/main" val="1756510873"/>
                    </a:ext>
                  </a:extLst>
                </a:gridCol>
                <a:gridCol w="2160279">
                  <a:extLst>
                    <a:ext uri="{9D8B030D-6E8A-4147-A177-3AD203B41FA5}">
                      <a16:colId xmlns:a16="http://schemas.microsoft.com/office/drawing/2014/main" val="3337594599"/>
                    </a:ext>
                  </a:extLst>
                </a:gridCol>
              </a:tblGrid>
              <a:tr h="649553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altLang="zh-TW" sz="1400" b="0" u="none" strike="noStrike" cap="none">
                          <a:solidFill>
                            <a:srgbClr val="000000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Key Partners</a:t>
                      </a:r>
                      <a:endParaRPr lang="en-US" sz="1400" u="none" strike="noStrike" cap="none"/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400" b="0" u="none" strike="noStrike" cap="none">
                          <a:solidFill>
                            <a:srgbClr val="000000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（關鍵合作夥伴）</a:t>
                      </a:r>
                    </a:p>
                  </a:txBody>
                  <a:tcPr marL="68570" marR="68570" marT="34299" marB="34299" anchor="ctr">
                    <a:lnL w="28575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altLang="zh-TW" sz="1400" b="0" u="none" strike="noStrike" cap="none">
                          <a:solidFill>
                            <a:srgbClr val="000000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Key Activities</a:t>
                      </a:r>
                      <a:endParaRPr lang="en-US" sz="1400" u="none" strike="noStrike" cap="none"/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400" b="0" u="none" strike="noStrike" cap="none">
                          <a:solidFill>
                            <a:srgbClr val="000000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（關鍵活動）</a:t>
                      </a:r>
                    </a:p>
                  </a:txBody>
                  <a:tcPr marL="68570" marR="68570" marT="34299" marB="34299" anchor="ctr">
                    <a:lnL w="12701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altLang="zh-TW" sz="1400" b="0" u="none" strike="noStrike" cap="none">
                          <a:solidFill>
                            <a:srgbClr val="000000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Value Proposition</a:t>
                      </a:r>
                      <a:endParaRPr lang="en-US" sz="1400" u="none" strike="noStrike" cap="none"/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400" b="0" u="none" strike="noStrike" cap="none">
                          <a:solidFill>
                            <a:srgbClr val="000000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（價值主張）</a:t>
                      </a:r>
                    </a:p>
                  </a:txBody>
                  <a:tcPr marL="68570" marR="68570" marT="34299" marB="34299" anchor="ctr">
                    <a:lnL w="12701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altLang="zh-TW" sz="1400" b="0" u="none" strike="noStrike" cap="none">
                          <a:solidFill>
                            <a:srgbClr val="000000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Customer Relationships</a:t>
                      </a:r>
                      <a:endParaRPr lang="en-US" sz="1400" u="none" strike="noStrike" cap="none"/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400" b="0" u="none" strike="noStrike" cap="none">
                          <a:solidFill>
                            <a:srgbClr val="000000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（顧客關係）</a:t>
                      </a:r>
                    </a:p>
                  </a:txBody>
                  <a:tcPr marL="68570" marR="68570" marT="34299" marB="34299" anchor="ctr">
                    <a:lnL w="12701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altLang="zh-TW" sz="1400" b="0" u="none" strike="noStrike" cap="none">
                          <a:solidFill>
                            <a:srgbClr val="000000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Customer Segments</a:t>
                      </a:r>
                      <a:endParaRPr lang="en-US" sz="1400" u="none" strike="noStrike" cap="none"/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400" b="0" u="none" strike="noStrike" cap="none">
                          <a:solidFill>
                            <a:srgbClr val="000000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（目標客層）</a:t>
                      </a:r>
                    </a:p>
                  </a:txBody>
                  <a:tcPr marL="68570" marR="68570" marT="34299" marB="34299" anchor="ctr">
                    <a:lnL w="12701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90865642"/>
                  </a:ext>
                </a:extLst>
              </a:tr>
              <a:tr h="927997">
                <a:tc rowSpan="3">
                  <a:txBody>
                    <a:bodyPr/>
                    <a:lstStyle/>
                    <a:p>
                      <a:pPr marL="198004" marR="0" lvl="0" indent="-109097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400" b="0" u="none" strike="noStrike" cap="none">
                        <a:solidFill>
                          <a:srgbClr val="000000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68570" marR="68570" marT="34299" marB="34299">
                    <a:lnL w="28575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98004" marR="0" lvl="0" indent="-109097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400" b="0" u="none" strike="noStrike" cap="none">
                        <a:solidFill>
                          <a:srgbClr val="000000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68570" marR="68570" marT="34299" marB="34299">
                    <a:lnL w="12701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 gridSpan="2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400" b="0" u="none" strike="noStrike" cap="none">
                        <a:solidFill>
                          <a:srgbClr val="7F7F7F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68570" marR="68570" marT="34299" marB="34299">
                    <a:lnL w="12701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400" b="0" u="none" strike="noStrike" cap="none">
                        <a:solidFill>
                          <a:srgbClr val="7F7F7F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68570" marR="68570" marT="34299" marB="34299">
                    <a:lnL w="12701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400" b="0" u="none" strike="noStrike" cap="none">
                        <a:solidFill>
                          <a:srgbClr val="7F7F7F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68570" marR="68570" marT="34299" marB="34299">
                    <a:lnL w="12701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57243818"/>
                  </a:ext>
                </a:extLst>
              </a:tr>
              <a:tr h="611925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altLang="zh-TW" sz="1400" b="0" u="none" strike="noStrike" cap="none">
                          <a:solidFill>
                            <a:srgbClr val="000000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Key Resources</a:t>
                      </a:r>
                      <a:endParaRPr lang="en-US" sz="1400" u="none" strike="noStrike" cap="none"/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400" b="0" u="none" strike="noStrike" cap="none">
                          <a:solidFill>
                            <a:srgbClr val="000000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（關鍵資源）</a:t>
                      </a:r>
                    </a:p>
                  </a:txBody>
                  <a:tcPr marL="68570" marR="68570" marT="34299" marB="34299" anchor="ctr">
                    <a:lnL w="12701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altLang="zh-TW" sz="1400" b="0" u="none" strike="noStrike" cap="none">
                          <a:solidFill>
                            <a:srgbClr val="000000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Channels</a:t>
                      </a:r>
                      <a:endParaRPr lang="en-US" sz="1400" u="none" strike="noStrike" cap="none"/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400" b="0" u="none" strike="noStrike" cap="none">
                          <a:solidFill>
                            <a:srgbClr val="000000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（通路）</a:t>
                      </a:r>
                    </a:p>
                  </a:txBody>
                  <a:tcPr marL="68570" marR="68570" marT="34299" marB="34299" anchor="ctr">
                    <a:lnL w="12701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857354"/>
                  </a:ext>
                </a:extLst>
              </a:tr>
              <a:tr h="1110995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400" b="0" u="none" strike="noStrike" cap="none">
                        <a:solidFill>
                          <a:srgbClr val="000000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400" b="0" u="none" strike="noStrike" cap="none">
                        <a:solidFill>
                          <a:srgbClr val="000000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68570" marR="68570" marT="34299" marB="34299">
                    <a:lnL w="12701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400" b="0" u="none" strike="noStrike" cap="none">
                        <a:solidFill>
                          <a:srgbClr val="7F7F7F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68570" marR="68570" marT="34299" marB="34299">
                    <a:lnL w="12701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27218312"/>
                  </a:ext>
                </a:extLst>
              </a:tr>
              <a:tr h="464954">
                <a:tc gridSpan="3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altLang="zh-TW" sz="1400" b="0" u="none" strike="noStrike" cap="none">
                          <a:solidFill>
                            <a:srgbClr val="000000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Cost Structure </a:t>
                      </a:r>
                      <a:r>
                        <a:rPr lang="zh-TW" altLang="en-US" sz="1400" b="0" u="none" strike="noStrike" cap="none">
                          <a:solidFill>
                            <a:srgbClr val="000000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（成本結構）</a:t>
                      </a:r>
                    </a:p>
                  </a:txBody>
                  <a:tcPr marL="68570" marR="68570" marT="34299" marB="34299" anchor="ctr">
                    <a:lnL w="28575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altLang="zh-TW" sz="1400" b="0" u="none" strike="noStrike" cap="none">
                          <a:solidFill>
                            <a:srgbClr val="000000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Revenue Streams </a:t>
                      </a:r>
                      <a:r>
                        <a:rPr lang="zh-TW" altLang="en-US" sz="1400" b="0" u="none" strike="noStrike" cap="none">
                          <a:solidFill>
                            <a:srgbClr val="000000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（收益流）</a:t>
                      </a:r>
                    </a:p>
                  </a:txBody>
                  <a:tcPr marL="68570" marR="68570" marT="34299" marB="34299" anchor="ctr">
                    <a:lnL w="12701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9861988"/>
                  </a:ext>
                </a:extLst>
              </a:tr>
              <a:tr h="1427927">
                <a:tc gridSpan="3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400" b="0" u="none" strike="noStrike" cap="none">
                        <a:solidFill>
                          <a:srgbClr val="000000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68570" marR="68570" marT="34299" marB="34299">
                    <a:lnL w="28575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400" b="0" u="none" strike="noStrike" cap="none">
                        <a:solidFill>
                          <a:srgbClr val="000000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68570" marR="68570" marT="34299" marB="34299" anchor="ctr">
                    <a:lnL w="12701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85919855"/>
                  </a:ext>
                </a:extLst>
              </a:tr>
            </a:tbl>
          </a:graphicData>
        </a:graphic>
      </p:graphicFrame>
      <p:sp>
        <p:nvSpPr>
          <p:cNvPr id="4" name="Google Shape;477;p43">
            <a:extLst>
              <a:ext uri="{FF2B5EF4-FFF2-40B4-BE49-F238E27FC236}">
                <a16:creationId xmlns:a16="http://schemas.microsoft.com/office/drawing/2014/main" id="{8AD72AF2-8533-4B24-8C99-E4B13EF3483D}"/>
              </a:ext>
            </a:extLst>
          </p:cNvPr>
          <p:cNvSpPr txBox="1"/>
          <p:nvPr/>
        </p:nvSpPr>
        <p:spPr>
          <a:xfrm>
            <a:off x="695328" y="6484412"/>
            <a:ext cx="10670974" cy="42750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21" tIns="45701" rIns="91421" bIns="45701" anchor="t" anchorCtr="0" compatLnSpc="1">
            <a:normAutofit/>
          </a:bodyPr>
          <a:lstStyle/>
          <a:p>
            <a:pPr marL="285750" marR="0" lvl="0" indent="-28575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Char char="註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altLang="en-US" sz="1600" b="0" i="0" u="none" strike="noStrike" kern="0" cap="none" spc="0" baseline="0">
                <a:solidFill>
                  <a:srgbClr val="595959"/>
                </a:solidFill>
                <a:uFillTx/>
                <a:latin typeface="Microsoft JhengHei"/>
                <a:ea typeface="Microsoft JhengHei"/>
                <a:cs typeface="Microsoft JhengHei"/>
              </a:rPr>
              <a:t>商業模式匯總說明（含建議撰寫順序）可參考附件二</a:t>
            </a:r>
          </a:p>
        </p:txBody>
      </p:sp>
      <p:sp>
        <p:nvSpPr>
          <p:cNvPr id="5" name="Google Shape;478;p43">
            <a:extLst>
              <a:ext uri="{FF2B5EF4-FFF2-40B4-BE49-F238E27FC236}">
                <a16:creationId xmlns:a16="http://schemas.microsoft.com/office/drawing/2014/main" id="{DD52025D-C1FA-47C9-A0EF-34C2198CD9C1}"/>
              </a:ext>
            </a:extLst>
          </p:cNvPr>
          <p:cNvSpPr txBox="1"/>
          <p:nvPr/>
        </p:nvSpPr>
        <p:spPr>
          <a:xfrm>
            <a:off x="10566404" y="6356351"/>
            <a:ext cx="1015998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E3148509-76EE-4EA8-8991-3C0B45261B27}" type="slidenum">
              <a:t>20</a:t>
            </a:fld>
            <a:endParaRPr lang="en-US" sz="1100" b="0" i="0" u="none" strike="noStrike" kern="0" cap="none" spc="0" baseline="0">
              <a:solidFill>
                <a:srgbClr val="000000"/>
              </a:solidFill>
              <a:uFillTx/>
              <a:latin typeface="MingLiu"/>
              <a:ea typeface="MingLiu"/>
              <a:cs typeface="MingLiu"/>
            </a:endParaRPr>
          </a:p>
        </p:txBody>
      </p:sp>
    </p:spTree>
  </p:cSld>
  <p:clrMapOvr>
    <a:masterClrMapping/>
  </p:clrMapOvr>
  <p:transition spd="med">
    <p:fade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484;p9">
            <a:extLst>
              <a:ext uri="{FF2B5EF4-FFF2-40B4-BE49-F238E27FC236}">
                <a16:creationId xmlns:a16="http://schemas.microsoft.com/office/drawing/2014/main" id="{309C5F6C-A5AF-4B95-AE47-D251994B0493}"/>
              </a:ext>
            </a:extLst>
          </p:cNvPr>
          <p:cNvSpPr txBox="1"/>
          <p:nvPr/>
        </p:nvSpPr>
        <p:spPr>
          <a:xfrm>
            <a:off x="10566404" y="6356351"/>
            <a:ext cx="1015998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5386C429-67D4-4DAB-A653-EFD8F7F77476}" type="slidenum">
              <a:t>21</a:t>
            </a:fld>
            <a:endParaRPr lang="en-US" sz="1100" b="0" i="0" u="none" strike="noStrike" kern="0" cap="none" spc="0" baseline="0">
              <a:solidFill>
                <a:srgbClr val="000000"/>
              </a:solidFill>
              <a:uFillTx/>
              <a:latin typeface="MingLiu"/>
              <a:ea typeface="MingLiu"/>
              <a:cs typeface="MingLiu"/>
            </a:endParaRPr>
          </a:p>
        </p:txBody>
      </p:sp>
      <p:graphicFrame>
        <p:nvGraphicFramePr>
          <p:cNvPr id="3" name="Google Shape;485;p9">
            <a:extLst>
              <a:ext uri="{FF2B5EF4-FFF2-40B4-BE49-F238E27FC236}">
                <a16:creationId xmlns:a16="http://schemas.microsoft.com/office/drawing/2014/main" id="{85BA4B20-B4EC-4073-A35C-0B28E4A4B728}"/>
              </a:ext>
            </a:extLst>
          </p:cNvPr>
          <p:cNvGraphicFramePr>
            <a:graphicFrameLocks noGrp="1"/>
          </p:cNvGraphicFramePr>
          <p:nvPr/>
        </p:nvGraphicFramePr>
        <p:xfrm>
          <a:off x="609603" y="918862"/>
          <a:ext cx="3000000" cy="3000000"/>
        </p:xfrm>
        <a:graphic>
          <a:graphicData uri="http://schemas.openxmlformats.org/drawingml/2006/table">
            <a:tbl>
              <a:tblPr firstRow="1" firstCol="1" lastRow="1" lastCol="1" bandRow="1" bandCol="1">
                <a:effectLst/>
                <a:tableStyleId>{517EFE58-51E1-40D5-9E8B-A3524ADEC254}</a:tableStyleId>
              </a:tblPr>
              <a:tblGrid>
                <a:gridCol w="1236552">
                  <a:extLst>
                    <a:ext uri="{9D8B030D-6E8A-4147-A177-3AD203B41FA5}">
                      <a16:colId xmlns:a16="http://schemas.microsoft.com/office/drawing/2014/main" val="1491132313"/>
                    </a:ext>
                  </a:extLst>
                </a:gridCol>
                <a:gridCol w="4078772">
                  <a:extLst>
                    <a:ext uri="{9D8B030D-6E8A-4147-A177-3AD203B41FA5}">
                      <a16:colId xmlns:a16="http://schemas.microsoft.com/office/drawing/2014/main" val="3424410432"/>
                    </a:ext>
                  </a:extLst>
                </a:gridCol>
                <a:gridCol w="1833152">
                  <a:extLst>
                    <a:ext uri="{9D8B030D-6E8A-4147-A177-3AD203B41FA5}">
                      <a16:colId xmlns:a16="http://schemas.microsoft.com/office/drawing/2014/main" val="4030843202"/>
                    </a:ext>
                  </a:extLst>
                </a:gridCol>
                <a:gridCol w="1695672">
                  <a:extLst>
                    <a:ext uri="{9D8B030D-6E8A-4147-A177-3AD203B41FA5}">
                      <a16:colId xmlns:a16="http://schemas.microsoft.com/office/drawing/2014/main" val="1427070786"/>
                    </a:ext>
                  </a:extLst>
                </a:gridCol>
                <a:gridCol w="1695672">
                  <a:extLst>
                    <a:ext uri="{9D8B030D-6E8A-4147-A177-3AD203B41FA5}">
                      <a16:colId xmlns:a16="http://schemas.microsoft.com/office/drawing/2014/main" val="2613533666"/>
                    </a:ext>
                  </a:extLst>
                </a:gridCol>
              </a:tblGrid>
              <a:tr h="711128">
                <a:tc>
                  <a:txBody>
                    <a:bodyPr/>
                    <a:lstStyle/>
                    <a:p>
                      <a:pPr marL="67949" marR="0" lvl="0" indent="0" algn="ctr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600" b="1" u="none" strike="noStrike" cap="none">
                          <a:solidFill>
                            <a:srgbClr val="FFFFFF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項目</a:t>
                      </a:r>
                    </a:p>
                  </a:txBody>
                  <a:tcPr marL="0" marR="0" marT="0" marB="0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4E6E"/>
                    </a:solidFill>
                  </a:tcPr>
                </a:tc>
                <a:tc>
                  <a:txBody>
                    <a:bodyPr/>
                    <a:lstStyle/>
                    <a:p>
                      <a:pPr marL="68580" marR="0" lvl="0" indent="0" algn="ctr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600" b="1" u="none" strike="noStrike" cap="none">
                          <a:solidFill>
                            <a:srgbClr val="FFFFFF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細項</a:t>
                      </a:r>
                    </a:p>
                  </a:txBody>
                  <a:tcPr marL="0" marR="0" marT="0" marB="0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4E6E"/>
                    </a:solidFill>
                  </a:tcPr>
                </a:tc>
                <a:tc>
                  <a:txBody>
                    <a:bodyPr/>
                    <a:lstStyle/>
                    <a:p>
                      <a:pPr marL="68580" marR="0" lvl="0" indent="0" algn="ctr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600" b="1" u="none" strike="noStrike" cap="none">
                          <a:solidFill>
                            <a:srgbClr val="FFFFFF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產品目前狀況</a:t>
                      </a:r>
                    </a:p>
                  </a:txBody>
                  <a:tcPr marL="0" marR="0" marT="0" marB="0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4E6E"/>
                    </a:solidFill>
                  </a:tcPr>
                </a:tc>
                <a:tc>
                  <a:txBody>
                    <a:bodyPr/>
                    <a:lstStyle/>
                    <a:p>
                      <a:pPr marL="66678" marR="0" lvl="0" indent="0" algn="ctr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600" b="1" u="none" strike="noStrike" cap="none">
                          <a:solidFill>
                            <a:srgbClr val="FFFFFF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可接受範圍</a:t>
                      </a:r>
                    </a:p>
                    <a:p>
                      <a:pPr marL="66678" marR="0" lvl="0" indent="0" algn="ctr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600" b="1" u="none" strike="noStrike" cap="none">
                          <a:solidFill>
                            <a:srgbClr val="FFFFFF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（競爭者）</a:t>
                      </a:r>
                    </a:p>
                  </a:txBody>
                  <a:tcPr marL="0" marR="0" marT="0" marB="0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4E6E"/>
                    </a:solidFill>
                  </a:tcPr>
                </a:tc>
                <a:tc>
                  <a:txBody>
                    <a:bodyPr/>
                    <a:lstStyle/>
                    <a:p>
                      <a:pPr marL="67949" marR="0" lvl="0" indent="0" algn="ctr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600" b="1" u="none" strike="noStrike" cap="none">
                          <a:solidFill>
                            <a:srgbClr val="FFFFFF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最佳範圍</a:t>
                      </a:r>
                    </a:p>
                    <a:p>
                      <a:pPr marL="67949" marR="0" lvl="0" indent="0" algn="ctr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600" b="1" u="none" strike="noStrike" cap="none">
                          <a:solidFill>
                            <a:srgbClr val="FFFFFF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（目標）</a:t>
                      </a:r>
                    </a:p>
                  </a:txBody>
                  <a:tcPr marL="0" marR="0" marT="0" marB="0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4E6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7698677"/>
                  </a:ext>
                </a:extLst>
              </a:tr>
              <a:tr h="317177">
                <a:tc rowSpan="3">
                  <a:txBody>
                    <a:bodyPr/>
                    <a:lstStyle/>
                    <a:p>
                      <a:pPr marL="67949" marR="0" lvl="0" indent="0" algn="ctr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400" b="0" u="none" strike="noStrike" cap="none">
                          <a:latin typeface="Microsoft JhengHei"/>
                          <a:ea typeface="Microsoft JhengHei"/>
                          <a:cs typeface="Microsoft JhengHei"/>
                        </a:rPr>
                        <a:t>產品描述</a:t>
                      </a:r>
                    </a:p>
                  </a:txBody>
                  <a:tcPr marL="0" marR="0" marT="0" marB="0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8580" marR="0" lvl="0" indent="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400" b="0" u="none" strike="noStrike" cap="none">
                          <a:latin typeface="Microsoft JhengHei"/>
                          <a:ea typeface="Microsoft JhengHei"/>
                          <a:cs typeface="Microsoft JhengHei"/>
                        </a:rPr>
                        <a:t>類別（小分子、胜肽、單株抗體、細胞療法等）</a:t>
                      </a:r>
                    </a:p>
                  </a:txBody>
                  <a:tcPr marL="0" marR="0" marT="0" marB="0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400" b="0" u="none" strike="noStrike" cap="none">
                          <a:latin typeface="Microsoft JhengHei"/>
                          <a:ea typeface="Microsoft JhengHei"/>
                          <a:cs typeface="Microsoft JhengHei"/>
                        </a:rPr>
                        <a:t> </a:t>
                      </a:r>
                    </a:p>
                  </a:txBody>
                  <a:tcPr marL="0" marR="0" marT="0" marB="0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400" b="0" u="none" strike="noStrike" cap="none">
                          <a:latin typeface="Microsoft JhengHei"/>
                          <a:ea typeface="Microsoft JhengHei"/>
                          <a:cs typeface="Microsoft JhengHei"/>
                        </a:rPr>
                        <a:t> </a:t>
                      </a:r>
                    </a:p>
                  </a:txBody>
                  <a:tcPr marL="0" marR="0" marT="0" marB="0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400" b="0" u="none" strike="noStrike" cap="none">
                          <a:latin typeface="Microsoft JhengHei"/>
                          <a:ea typeface="Microsoft JhengHei"/>
                          <a:cs typeface="Microsoft JhengHei"/>
                        </a:rPr>
                        <a:t> </a:t>
                      </a:r>
                    </a:p>
                  </a:txBody>
                  <a:tcPr marL="0" marR="0" marT="0" marB="0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32336429"/>
                  </a:ext>
                </a:extLst>
              </a:tr>
              <a:tr h="317177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68580" marR="0" lvl="0" indent="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400" b="0" u="none" strike="noStrike" cap="none">
                          <a:latin typeface="Microsoft JhengHei"/>
                          <a:ea typeface="Microsoft JhengHei"/>
                          <a:cs typeface="Microsoft JhengHei"/>
                        </a:rPr>
                        <a:t>藥物作用標的</a:t>
                      </a:r>
                    </a:p>
                  </a:txBody>
                  <a:tcPr marL="0" marR="0" marT="0" marB="0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400" b="0" u="none" strike="noStrike" cap="none">
                          <a:latin typeface="Microsoft JhengHei"/>
                          <a:ea typeface="Microsoft JhengHei"/>
                          <a:cs typeface="Microsoft JhengHei"/>
                        </a:rPr>
                        <a:t> </a:t>
                      </a:r>
                    </a:p>
                  </a:txBody>
                  <a:tcPr marL="0" marR="0" marT="0" marB="0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400" b="0" u="none" strike="noStrike" cap="none">
                          <a:latin typeface="Microsoft JhengHei"/>
                          <a:ea typeface="Microsoft JhengHei"/>
                          <a:cs typeface="Microsoft JhengHei"/>
                        </a:rPr>
                        <a:t> </a:t>
                      </a:r>
                    </a:p>
                  </a:txBody>
                  <a:tcPr marL="0" marR="0" marT="0" marB="0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400" b="0" u="none" strike="noStrike" cap="none">
                          <a:latin typeface="Microsoft JhengHei"/>
                          <a:ea typeface="Microsoft JhengHei"/>
                          <a:cs typeface="Microsoft JhengHei"/>
                        </a:rPr>
                        <a:t> </a:t>
                      </a:r>
                    </a:p>
                  </a:txBody>
                  <a:tcPr marL="0" marR="0" marT="0" marB="0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24938489"/>
                  </a:ext>
                </a:extLst>
              </a:tr>
              <a:tr h="317177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68580" marR="0" lvl="0" indent="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400" b="0" u="none" strike="noStrike" cap="none">
                          <a:latin typeface="Microsoft JhengHei"/>
                          <a:ea typeface="Microsoft JhengHei"/>
                          <a:cs typeface="Microsoft JhengHei"/>
                        </a:rPr>
                        <a:t>藥物作用機制 （</a:t>
                      </a:r>
                      <a:r>
                        <a:rPr lang="en-US" altLang="zh-TW" sz="1400" b="0" u="none" strike="noStrike" cap="none">
                          <a:latin typeface="Microsoft JhengHei"/>
                          <a:ea typeface="Microsoft JhengHei"/>
                          <a:cs typeface="Microsoft JhengHei"/>
                        </a:rPr>
                        <a:t>mechanism of action, MOA</a:t>
                      </a:r>
                      <a:r>
                        <a:rPr lang="zh-TW" altLang="en-US" sz="1400" b="0" u="none" strike="noStrike" cap="none">
                          <a:latin typeface="Microsoft JhengHei"/>
                          <a:ea typeface="Microsoft JhengHei"/>
                          <a:cs typeface="Microsoft JhengHei"/>
                        </a:rPr>
                        <a:t>）</a:t>
                      </a:r>
                      <a:endParaRPr lang="en-US" sz="1400" b="0" u="none" strike="noStrike" cap="none"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0" marR="0" marT="0" marB="0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400" b="0" u="none" strike="noStrike" cap="none">
                          <a:latin typeface="Microsoft JhengHei"/>
                          <a:ea typeface="Microsoft JhengHei"/>
                          <a:cs typeface="Microsoft JhengHei"/>
                        </a:rPr>
                        <a:t> </a:t>
                      </a:r>
                    </a:p>
                  </a:txBody>
                  <a:tcPr marL="0" marR="0" marT="0" marB="0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400" b="0" u="none" strike="noStrike" cap="none">
                          <a:latin typeface="Microsoft JhengHei"/>
                          <a:ea typeface="Microsoft JhengHei"/>
                          <a:cs typeface="Microsoft JhengHei"/>
                        </a:rPr>
                        <a:t> </a:t>
                      </a:r>
                    </a:p>
                  </a:txBody>
                  <a:tcPr marL="0" marR="0" marT="0" marB="0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400" b="0" u="none" strike="noStrike" cap="none">
                          <a:latin typeface="Microsoft JhengHei"/>
                          <a:ea typeface="Microsoft JhengHei"/>
                          <a:cs typeface="Microsoft JhengHei"/>
                        </a:rPr>
                        <a:t> </a:t>
                      </a:r>
                    </a:p>
                  </a:txBody>
                  <a:tcPr marL="0" marR="0" marT="0" marB="0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32948593"/>
                  </a:ext>
                </a:extLst>
              </a:tr>
              <a:tr h="317177">
                <a:tc rowSpan="3">
                  <a:txBody>
                    <a:bodyPr/>
                    <a:lstStyle/>
                    <a:p>
                      <a:pPr marL="67949" marR="0" lvl="0" indent="0" algn="ctr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400" b="0" u="none" strike="noStrike" cap="none">
                          <a:latin typeface="Microsoft JhengHei"/>
                          <a:ea typeface="Microsoft JhengHei"/>
                          <a:cs typeface="Microsoft JhengHei"/>
                        </a:rPr>
                        <a:t>用途與用法</a:t>
                      </a:r>
                    </a:p>
                  </a:txBody>
                  <a:tcPr marL="0" marR="0" marT="0" marB="0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8580" marR="0" lvl="0" indent="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400" b="0" u="none" strike="noStrike" cap="none">
                          <a:latin typeface="Microsoft JhengHei"/>
                          <a:ea typeface="Microsoft JhengHei"/>
                          <a:cs typeface="Microsoft JhengHei"/>
                        </a:rPr>
                        <a:t>適應症（如果多於一個，標明優先開發者）</a:t>
                      </a:r>
                    </a:p>
                  </a:txBody>
                  <a:tcPr marL="0" marR="0" marT="0" marB="0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400" b="0" u="none" strike="noStrike" cap="none">
                          <a:latin typeface="Microsoft JhengHei"/>
                          <a:ea typeface="Microsoft JhengHei"/>
                          <a:cs typeface="Microsoft JhengHei"/>
                        </a:rPr>
                        <a:t> </a:t>
                      </a:r>
                    </a:p>
                  </a:txBody>
                  <a:tcPr marL="0" marR="0" marT="0" marB="0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400" b="0" u="none" strike="noStrike" cap="none">
                          <a:latin typeface="Microsoft JhengHei"/>
                          <a:ea typeface="Microsoft JhengHei"/>
                          <a:cs typeface="Microsoft JhengHei"/>
                        </a:rPr>
                        <a:t> </a:t>
                      </a:r>
                    </a:p>
                  </a:txBody>
                  <a:tcPr marL="0" marR="0" marT="0" marB="0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400" b="0" u="none" strike="noStrike" cap="none">
                          <a:latin typeface="Microsoft JhengHei"/>
                          <a:ea typeface="Microsoft JhengHei"/>
                          <a:cs typeface="Microsoft JhengHei"/>
                        </a:rPr>
                        <a:t> </a:t>
                      </a:r>
                    </a:p>
                  </a:txBody>
                  <a:tcPr marL="0" marR="0" marT="0" marB="0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91282728"/>
                  </a:ext>
                </a:extLst>
              </a:tr>
              <a:tr h="317177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68580" marR="0" lvl="0" indent="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400" b="0" u="none" strike="noStrike" cap="none">
                          <a:latin typeface="Microsoft JhengHei"/>
                          <a:ea typeface="Microsoft JhengHei"/>
                          <a:cs typeface="Microsoft JhengHei"/>
                        </a:rPr>
                        <a:t>目標病患族群</a:t>
                      </a:r>
                    </a:p>
                  </a:txBody>
                  <a:tcPr marL="0" marR="0" marT="0" marB="0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400" b="0" u="none" strike="noStrike" cap="none">
                          <a:latin typeface="Microsoft JhengHei"/>
                          <a:ea typeface="Microsoft JhengHei"/>
                          <a:cs typeface="Microsoft JhengHei"/>
                        </a:rPr>
                        <a:t> </a:t>
                      </a:r>
                    </a:p>
                  </a:txBody>
                  <a:tcPr marL="0" marR="0" marT="0" marB="0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400" b="0" u="none" strike="noStrike" cap="none">
                          <a:latin typeface="Microsoft JhengHei"/>
                          <a:ea typeface="Microsoft JhengHei"/>
                          <a:cs typeface="Microsoft JhengHei"/>
                        </a:rPr>
                        <a:t> </a:t>
                      </a:r>
                    </a:p>
                  </a:txBody>
                  <a:tcPr marL="0" marR="0" marT="0" marB="0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400" b="0" u="none" strike="noStrike" cap="none">
                          <a:latin typeface="Microsoft JhengHei"/>
                          <a:ea typeface="Microsoft JhengHei"/>
                          <a:cs typeface="Microsoft JhengHei"/>
                        </a:rPr>
                        <a:t> </a:t>
                      </a:r>
                    </a:p>
                  </a:txBody>
                  <a:tcPr marL="0" marR="0" marT="0" marB="0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60284066"/>
                  </a:ext>
                </a:extLst>
              </a:tr>
              <a:tr h="317177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68580" marR="0" lvl="0" indent="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400" b="0" u="none" strike="noStrike" cap="none">
                          <a:latin typeface="Microsoft JhengHei"/>
                          <a:ea typeface="Microsoft JhengHei"/>
                          <a:cs typeface="Microsoft JhengHei"/>
                        </a:rPr>
                        <a:t>現有療法（包括：手術、生活型態、或替代療法）</a:t>
                      </a:r>
                    </a:p>
                  </a:txBody>
                  <a:tcPr marL="0" marR="0" marT="0" marB="0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400" b="0" u="none" strike="noStrike" cap="none">
                          <a:latin typeface="Microsoft JhengHei"/>
                          <a:ea typeface="Microsoft JhengHei"/>
                          <a:cs typeface="Microsoft JhengHei"/>
                        </a:rPr>
                        <a:t> </a:t>
                      </a:r>
                    </a:p>
                  </a:txBody>
                  <a:tcPr marL="0" marR="0" marT="0" marB="0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400" b="0" u="none" strike="noStrike" cap="none">
                          <a:latin typeface="Microsoft JhengHei"/>
                          <a:ea typeface="Microsoft JhengHei"/>
                          <a:cs typeface="Microsoft JhengHei"/>
                        </a:rPr>
                        <a:t> </a:t>
                      </a:r>
                    </a:p>
                  </a:txBody>
                  <a:tcPr marL="0" marR="0" marT="0" marB="0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400" b="0" u="none" strike="noStrike" cap="none">
                          <a:latin typeface="Microsoft JhengHei"/>
                          <a:ea typeface="Microsoft JhengHei"/>
                          <a:cs typeface="Microsoft JhengHei"/>
                        </a:rPr>
                        <a:t> </a:t>
                      </a:r>
                    </a:p>
                  </a:txBody>
                  <a:tcPr marL="0" marR="0" marT="0" marB="0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0043418"/>
                  </a:ext>
                </a:extLst>
              </a:tr>
              <a:tr h="317177">
                <a:tc rowSpan="2">
                  <a:txBody>
                    <a:bodyPr/>
                    <a:lstStyle/>
                    <a:p>
                      <a:pPr marL="67949" marR="0" lvl="0" indent="0" algn="ctr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400" b="0" u="none" strike="noStrike" cap="none">
                          <a:latin typeface="Microsoft JhengHei"/>
                          <a:ea typeface="Microsoft JhengHei"/>
                          <a:cs typeface="Microsoft JhengHei"/>
                        </a:rPr>
                        <a:t>候選藥物</a:t>
                      </a:r>
                    </a:p>
                  </a:txBody>
                  <a:tcPr marL="0" marR="0" marT="0" marB="0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8580" marR="0" lvl="0" indent="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400" b="0" u="none" strike="noStrike" cap="none">
                          <a:latin typeface="Microsoft JhengHei"/>
                          <a:ea typeface="Microsoft JhengHei"/>
                          <a:cs typeface="Microsoft JhengHei"/>
                        </a:rPr>
                        <a:t>標的專一性</a:t>
                      </a:r>
                    </a:p>
                  </a:txBody>
                  <a:tcPr marL="0" marR="0" marT="0" marB="0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400" b="0" u="none" strike="noStrike" cap="none">
                          <a:latin typeface="Microsoft JhengHei"/>
                          <a:ea typeface="Microsoft JhengHei"/>
                          <a:cs typeface="Microsoft JhengHei"/>
                        </a:rPr>
                        <a:t> </a:t>
                      </a:r>
                    </a:p>
                  </a:txBody>
                  <a:tcPr marL="0" marR="0" marT="0" marB="0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400" b="0" u="none" strike="noStrike" cap="none">
                          <a:latin typeface="Microsoft JhengHei"/>
                          <a:ea typeface="Microsoft JhengHei"/>
                          <a:cs typeface="Microsoft JhengHei"/>
                        </a:rPr>
                        <a:t> </a:t>
                      </a:r>
                    </a:p>
                  </a:txBody>
                  <a:tcPr marL="0" marR="0" marT="0" marB="0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400" b="0" u="none" strike="noStrike" cap="none">
                          <a:latin typeface="Microsoft JhengHei"/>
                          <a:ea typeface="Microsoft JhengHei"/>
                          <a:cs typeface="Microsoft JhengHei"/>
                        </a:rPr>
                        <a:t> </a:t>
                      </a:r>
                    </a:p>
                  </a:txBody>
                  <a:tcPr marL="0" marR="0" marT="0" marB="0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52034130"/>
                  </a:ext>
                </a:extLst>
              </a:tr>
              <a:tr h="317177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68580" marR="0" lvl="0" indent="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400" b="0" u="none" strike="noStrike" cap="none">
                          <a:latin typeface="Microsoft JhengHei"/>
                          <a:ea typeface="Microsoft JhengHei"/>
                          <a:cs typeface="Microsoft JhengHei"/>
                        </a:rPr>
                        <a:t>有效性（體外、細胞、體內實驗）</a:t>
                      </a:r>
                    </a:p>
                  </a:txBody>
                  <a:tcPr marL="0" marR="0" marT="0" marB="0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400" b="0" u="none" strike="noStrike" cap="none">
                          <a:latin typeface="Microsoft JhengHei"/>
                          <a:ea typeface="Microsoft JhengHei"/>
                          <a:cs typeface="Microsoft JhengHei"/>
                        </a:rPr>
                        <a:t> </a:t>
                      </a:r>
                    </a:p>
                  </a:txBody>
                  <a:tcPr marL="0" marR="0" marT="0" marB="0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400" b="0" u="none" strike="noStrike" cap="none">
                          <a:latin typeface="Microsoft JhengHei"/>
                          <a:ea typeface="Microsoft JhengHei"/>
                          <a:cs typeface="Microsoft JhengHei"/>
                        </a:rPr>
                        <a:t> </a:t>
                      </a:r>
                    </a:p>
                  </a:txBody>
                  <a:tcPr marL="0" marR="0" marT="0" marB="0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400" b="0" u="none" strike="noStrike" cap="none">
                          <a:latin typeface="Microsoft JhengHei"/>
                          <a:ea typeface="Microsoft JhengHei"/>
                          <a:cs typeface="Microsoft JhengHei"/>
                        </a:rPr>
                        <a:t> </a:t>
                      </a:r>
                    </a:p>
                  </a:txBody>
                  <a:tcPr marL="0" marR="0" marT="0" marB="0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87176991"/>
                  </a:ext>
                </a:extLst>
              </a:tr>
              <a:tr h="317177">
                <a:tc rowSpan="2">
                  <a:txBody>
                    <a:bodyPr/>
                    <a:lstStyle/>
                    <a:p>
                      <a:pPr marL="67949" marR="0" lvl="0" indent="0" algn="ctr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400" b="0" u="none" strike="noStrike" cap="none">
                          <a:latin typeface="Microsoft JhengHei"/>
                          <a:ea typeface="Microsoft JhengHei"/>
                          <a:cs typeface="Microsoft JhengHei"/>
                        </a:rPr>
                        <a:t>臨床前試驗</a:t>
                      </a:r>
                    </a:p>
                  </a:txBody>
                  <a:tcPr marL="0" marR="0" marT="0" marB="0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8580" marR="0" lvl="0" indent="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400" b="0" u="none" strike="noStrike" cap="none">
                          <a:latin typeface="Microsoft JhengHei"/>
                          <a:ea typeface="Microsoft JhengHei"/>
                          <a:cs typeface="Microsoft JhengHei"/>
                        </a:rPr>
                        <a:t>疾病動物模式</a:t>
                      </a:r>
                    </a:p>
                  </a:txBody>
                  <a:tcPr marL="0" marR="0" marT="0" marB="0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400" b="0" u="none" strike="noStrike" cap="none">
                          <a:latin typeface="Microsoft JhengHei"/>
                          <a:ea typeface="Microsoft JhengHei"/>
                          <a:cs typeface="Microsoft JhengHei"/>
                        </a:rPr>
                        <a:t> </a:t>
                      </a:r>
                    </a:p>
                  </a:txBody>
                  <a:tcPr marL="0" marR="0" marT="0" marB="0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400" b="0" u="none" strike="noStrike" cap="none">
                          <a:latin typeface="Microsoft JhengHei"/>
                          <a:ea typeface="Microsoft JhengHei"/>
                          <a:cs typeface="Microsoft JhengHei"/>
                        </a:rPr>
                        <a:t> </a:t>
                      </a:r>
                    </a:p>
                  </a:txBody>
                  <a:tcPr marL="0" marR="0" marT="0" marB="0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400" b="0" u="none" strike="noStrike" cap="none">
                          <a:latin typeface="Microsoft JhengHei"/>
                          <a:ea typeface="Microsoft JhengHei"/>
                          <a:cs typeface="Microsoft JhengHei"/>
                        </a:rPr>
                        <a:t> </a:t>
                      </a:r>
                    </a:p>
                  </a:txBody>
                  <a:tcPr marL="0" marR="0" marT="0" marB="0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14045611"/>
                  </a:ext>
                </a:extLst>
              </a:tr>
              <a:tr h="317177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68580" marR="0" lvl="0" indent="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400" b="0" u="none" strike="noStrike" cap="none">
                          <a:latin typeface="Microsoft JhengHei"/>
                          <a:ea typeface="Microsoft JhengHei"/>
                          <a:cs typeface="Microsoft JhengHei"/>
                        </a:rPr>
                        <a:t>安全性</a:t>
                      </a:r>
                      <a:r>
                        <a:rPr lang="en-US" altLang="zh-TW" sz="1400" b="0" u="none" strike="noStrike" cap="none">
                          <a:latin typeface="Microsoft JhengHei"/>
                          <a:ea typeface="Microsoft JhengHei"/>
                          <a:cs typeface="Microsoft JhengHei"/>
                        </a:rPr>
                        <a:t>/</a:t>
                      </a:r>
                      <a:r>
                        <a:rPr lang="zh-TW" altLang="en-US" sz="1400" b="0" u="none" strike="noStrike" cap="none">
                          <a:latin typeface="Microsoft JhengHei"/>
                          <a:ea typeface="Microsoft JhengHei"/>
                          <a:cs typeface="Microsoft JhengHei"/>
                        </a:rPr>
                        <a:t>毒性</a:t>
                      </a:r>
                    </a:p>
                  </a:txBody>
                  <a:tcPr marL="0" marR="0" marT="0" marB="0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400" b="0" u="none" strike="noStrike" cap="none">
                          <a:latin typeface="Microsoft JhengHei"/>
                          <a:ea typeface="Microsoft JhengHei"/>
                          <a:cs typeface="Microsoft JhengHei"/>
                        </a:rPr>
                        <a:t> </a:t>
                      </a:r>
                    </a:p>
                  </a:txBody>
                  <a:tcPr marL="0" marR="0" marT="0" marB="0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400" b="0" u="none" strike="noStrike" cap="none">
                          <a:latin typeface="Microsoft JhengHei"/>
                          <a:ea typeface="Microsoft JhengHei"/>
                          <a:cs typeface="Microsoft JhengHei"/>
                        </a:rPr>
                        <a:t> </a:t>
                      </a:r>
                    </a:p>
                  </a:txBody>
                  <a:tcPr marL="0" marR="0" marT="0" marB="0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400" b="0" u="none" strike="noStrike" cap="none">
                          <a:latin typeface="Microsoft JhengHei"/>
                          <a:ea typeface="Microsoft JhengHei"/>
                          <a:cs typeface="Microsoft JhengHei"/>
                        </a:rPr>
                        <a:t> </a:t>
                      </a:r>
                    </a:p>
                  </a:txBody>
                  <a:tcPr marL="0" marR="0" marT="0" marB="0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3559335"/>
                  </a:ext>
                </a:extLst>
              </a:tr>
              <a:tr h="317177">
                <a:tc rowSpan="4">
                  <a:txBody>
                    <a:bodyPr/>
                    <a:lstStyle/>
                    <a:p>
                      <a:pPr marL="67949" marR="0" lvl="0" indent="0" algn="ctr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400" b="0" u="none" strike="noStrike" cap="none">
                          <a:latin typeface="Microsoft JhengHei"/>
                          <a:ea typeface="Microsoft JhengHei"/>
                          <a:cs typeface="Microsoft JhengHei"/>
                        </a:rPr>
                        <a:t>臨床藥理</a:t>
                      </a:r>
                    </a:p>
                  </a:txBody>
                  <a:tcPr marL="0" marR="0" marT="0" marB="0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8580" marR="0" lvl="0" indent="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400" b="0" u="none" strike="noStrike" cap="none">
                          <a:latin typeface="Microsoft JhengHei"/>
                          <a:ea typeface="Microsoft JhengHei"/>
                          <a:cs typeface="Microsoft JhengHei"/>
                        </a:rPr>
                        <a:t>吸收、分佈、代謝、排泄</a:t>
                      </a:r>
                    </a:p>
                  </a:txBody>
                  <a:tcPr marL="0" marR="0" marT="0" marB="0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400" b="0" u="none" strike="noStrike" cap="none">
                          <a:latin typeface="Microsoft JhengHei"/>
                          <a:ea typeface="Microsoft JhengHei"/>
                          <a:cs typeface="Microsoft JhengHei"/>
                        </a:rPr>
                        <a:t> </a:t>
                      </a:r>
                    </a:p>
                  </a:txBody>
                  <a:tcPr marL="0" marR="0" marT="0" marB="0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400" b="0" u="none" strike="noStrike" cap="none">
                          <a:latin typeface="Microsoft JhengHei"/>
                          <a:ea typeface="Microsoft JhengHei"/>
                          <a:cs typeface="Microsoft JhengHei"/>
                        </a:rPr>
                        <a:t> </a:t>
                      </a:r>
                    </a:p>
                  </a:txBody>
                  <a:tcPr marL="0" marR="0" marT="0" marB="0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400" b="0" u="none" strike="noStrike" cap="none">
                          <a:latin typeface="Microsoft JhengHei"/>
                          <a:ea typeface="Microsoft JhengHei"/>
                          <a:cs typeface="Microsoft JhengHei"/>
                        </a:rPr>
                        <a:t> </a:t>
                      </a:r>
                    </a:p>
                  </a:txBody>
                  <a:tcPr marL="0" marR="0" marT="0" marB="0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1681312"/>
                  </a:ext>
                </a:extLst>
              </a:tr>
              <a:tr h="317177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68580" marR="0" lvl="0" indent="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400" b="0" u="none" strike="noStrike" cap="none">
                          <a:latin typeface="Microsoft JhengHei"/>
                          <a:ea typeface="Microsoft JhengHei"/>
                          <a:cs typeface="Microsoft JhengHei"/>
                        </a:rPr>
                        <a:t>血中半衰期</a:t>
                      </a:r>
                    </a:p>
                  </a:txBody>
                  <a:tcPr marL="0" marR="0" marT="0" marB="0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400" b="0" u="none" strike="noStrike" cap="none">
                          <a:latin typeface="Microsoft JhengHei"/>
                          <a:ea typeface="Microsoft JhengHei"/>
                          <a:cs typeface="Microsoft JhengHei"/>
                        </a:rPr>
                        <a:t> </a:t>
                      </a:r>
                    </a:p>
                  </a:txBody>
                  <a:tcPr marL="0" marR="0" marT="0" marB="0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400" b="0" u="none" strike="noStrike" cap="none">
                          <a:latin typeface="Microsoft JhengHei"/>
                          <a:ea typeface="Microsoft JhengHei"/>
                          <a:cs typeface="Microsoft JhengHei"/>
                        </a:rPr>
                        <a:t> </a:t>
                      </a:r>
                    </a:p>
                  </a:txBody>
                  <a:tcPr marL="0" marR="0" marT="0" marB="0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400" b="0" u="none" strike="noStrike" cap="none">
                          <a:latin typeface="Microsoft JhengHei"/>
                          <a:ea typeface="Microsoft JhengHei"/>
                          <a:cs typeface="Microsoft JhengHei"/>
                        </a:rPr>
                        <a:t> </a:t>
                      </a:r>
                    </a:p>
                  </a:txBody>
                  <a:tcPr marL="0" marR="0" marT="0" marB="0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79290610"/>
                  </a:ext>
                </a:extLst>
              </a:tr>
              <a:tr h="317177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68580" marR="0" lvl="0" indent="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400" b="0" u="none" strike="noStrike" cap="none">
                          <a:latin typeface="Microsoft JhengHei"/>
                          <a:ea typeface="Microsoft JhengHei"/>
                          <a:cs typeface="Microsoft JhengHei"/>
                        </a:rPr>
                        <a:t>藥效（標的被活化或抑制程度）</a:t>
                      </a:r>
                    </a:p>
                  </a:txBody>
                  <a:tcPr marL="0" marR="0" marT="0" marB="0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400" b="0" u="none" strike="noStrike" cap="none">
                          <a:latin typeface="Microsoft JhengHei"/>
                          <a:ea typeface="Microsoft JhengHei"/>
                          <a:cs typeface="Microsoft JhengHei"/>
                        </a:rPr>
                        <a:t> </a:t>
                      </a:r>
                    </a:p>
                  </a:txBody>
                  <a:tcPr marL="0" marR="0" marT="0" marB="0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400" b="0" u="none" strike="noStrike" cap="none">
                          <a:latin typeface="Microsoft JhengHei"/>
                          <a:ea typeface="Microsoft JhengHei"/>
                          <a:cs typeface="Microsoft JhengHei"/>
                        </a:rPr>
                        <a:t> </a:t>
                      </a:r>
                    </a:p>
                  </a:txBody>
                  <a:tcPr marL="0" marR="0" marT="0" marB="0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400" b="0" u="none" strike="noStrike" cap="none">
                          <a:latin typeface="Microsoft JhengHei"/>
                          <a:ea typeface="Microsoft JhengHei"/>
                          <a:cs typeface="Microsoft JhengHei"/>
                        </a:rPr>
                        <a:t> </a:t>
                      </a:r>
                    </a:p>
                  </a:txBody>
                  <a:tcPr marL="0" marR="0" marT="0" marB="0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99974884"/>
                  </a:ext>
                </a:extLst>
              </a:tr>
              <a:tr h="286746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68580" marR="0" lvl="0" indent="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400" b="0" u="none" strike="noStrike" cap="none">
                          <a:latin typeface="Microsoft JhengHei"/>
                          <a:ea typeface="Microsoft JhengHei"/>
                          <a:cs typeface="Microsoft JhengHei"/>
                        </a:rPr>
                        <a:t>蛋白質結合</a:t>
                      </a:r>
                    </a:p>
                  </a:txBody>
                  <a:tcPr marL="0" marR="0" marT="0" marB="0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400" b="0" u="none" strike="noStrike" cap="none">
                          <a:latin typeface="Microsoft JhengHei"/>
                          <a:ea typeface="Microsoft JhengHei"/>
                          <a:cs typeface="Microsoft JhengHei"/>
                        </a:rPr>
                        <a:t> </a:t>
                      </a:r>
                    </a:p>
                  </a:txBody>
                  <a:tcPr marL="0" marR="0" marT="0" marB="0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400" b="0" u="none" strike="noStrike" cap="none">
                          <a:latin typeface="Microsoft JhengHei"/>
                          <a:ea typeface="Microsoft JhengHei"/>
                          <a:cs typeface="Microsoft JhengHei"/>
                        </a:rPr>
                        <a:t> </a:t>
                      </a:r>
                    </a:p>
                  </a:txBody>
                  <a:tcPr marL="0" marR="0" marT="0" marB="0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400" b="0" u="none" strike="noStrike" cap="none">
                          <a:latin typeface="Microsoft JhengHei"/>
                          <a:ea typeface="Microsoft JhengHei"/>
                          <a:cs typeface="Microsoft JhengHei"/>
                        </a:rPr>
                        <a:t> </a:t>
                      </a:r>
                    </a:p>
                  </a:txBody>
                  <a:tcPr marL="0" marR="0" marT="0" marB="0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74628637"/>
                  </a:ext>
                </a:extLst>
              </a:tr>
            </a:tbl>
          </a:graphicData>
        </a:graphic>
      </p:graphicFrame>
      <p:sp>
        <p:nvSpPr>
          <p:cNvPr id="4" name="Google Shape;486;p9">
            <a:extLst>
              <a:ext uri="{FF2B5EF4-FFF2-40B4-BE49-F238E27FC236}">
                <a16:creationId xmlns:a16="http://schemas.microsoft.com/office/drawing/2014/main" id="{A63AEA89-EB1C-410D-A2B1-66AEF489C9B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09603" y="301925"/>
            <a:ext cx="10972800" cy="625559"/>
          </a:xfrm>
        </p:spPr>
        <p:txBody>
          <a:bodyPr anchor="ctr"/>
          <a:lstStyle/>
          <a:p>
            <a:pPr lvl="0"/>
            <a:r>
              <a:rPr lang="en-US" altLang="zh-TW" sz="2800" b="1"/>
              <a:t>Target Product Profile 1/2 </a:t>
            </a:r>
            <a:r>
              <a:rPr lang="zh-TW" altLang="en-US" sz="2800" b="1"/>
              <a:t>新藥類填寫</a:t>
            </a:r>
          </a:p>
        </p:txBody>
      </p:sp>
    </p:spTree>
  </p:cSld>
  <p:clrMapOvr>
    <a:masterClrMapping/>
  </p:clrMapOvr>
  <p:transition spd="med">
    <p:fade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491;p10">
            <a:extLst>
              <a:ext uri="{FF2B5EF4-FFF2-40B4-BE49-F238E27FC236}">
                <a16:creationId xmlns:a16="http://schemas.microsoft.com/office/drawing/2014/main" id="{FE7DB12F-76B0-4681-AD58-1C536A99BE1C}"/>
              </a:ext>
            </a:extLst>
          </p:cNvPr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spcBef>
                <a:spcPts val="0"/>
              </a:spcBef>
              <a:buNone/>
            </a:pPr>
            <a:endParaRPr lang="zh-TW" altLang="en-US"/>
          </a:p>
          <a:p>
            <a:pPr marL="0" lvl="0" indent="0">
              <a:spcBef>
                <a:spcPts val="520"/>
              </a:spcBef>
              <a:buNone/>
            </a:pPr>
            <a:endParaRPr lang="zh-TW" altLang="en-US"/>
          </a:p>
        </p:txBody>
      </p:sp>
      <p:sp>
        <p:nvSpPr>
          <p:cNvPr id="3" name="Google Shape;492;p10">
            <a:extLst>
              <a:ext uri="{FF2B5EF4-FFF2-40B4-BE49-F238E27FC236}">
                <a16:creationId xmlns:a16="http://schemas.microsoft.com/office/drawing/2014/main" id="{8558E08F-C637-47F8-ABF7-065F3CD61F3E}"/>
              </a:ext>
            </a:extLst>
          </p:cNvPr>
          <p:cNvSpPr txBox="1"/>
          <p:nvPr/>
        </p:nvSpPr>
        <p:spPr>
          <a:xfrm>
            <a:off x="10566404" y="6356351"/>
            <a:ext cx="1015998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15E47218-C619-426F-85C4-A739DEEF4DCA}" type="slidenum">
              <a:t>22</a:t>
            </a:fld>
            <a:endParaRPr lang="en-US" sz="1100" b="0" i="0" u="none" strike="noStrike" kern="0" cap="none" spc="0" baseline="0">
              <a:solidFill>
                <a:srgbClr val="000000"/>
              </a:solidFill>
              <a:uFillTx/>
              <a:latin typeface="MingLiu"/>
              <a:ea typeface="MingLiu"/>
              <a:cs typeface="MingLiu"/>
            </a:endParaRPr>
          </a:p>
        </p:txBody>
      </p:sp>
      <p:graphicFrame>
        <p:nvGraphicFramePr>
          <p:cNvPr id="4" name="Google Shape;493;p10">
            <a:extLst>
              <a:ext uri="{FF2B5EF4-FFF2-40B4-BE49-F238E27FC236}">
                <a16:creationId xmlns:a16="http://schemas.microsoft.com/office/drawing/2014/main" id="{3D72A3A9-577C-402F-8B1D-883D4447E7B5}"/>
              </a:ext>
            </a:extLst>
          </p:cNvPr>
          <p:cNvGraphicFramePr>
            <a:graphicFrameLocks noGrp="1"/>
          </p:cNvGraphicFramePr>
          <p:nvPr/>
        </p:nvGraphicFramePr>
        <p:xfrm>
          <a:off x="609603" y="927485"/>
          <a:ext cx="3000000" cy="3000000"/>
        </p:xfrm>
        <a:graphic>
          <a:graphicData uri="http://schemas.openxmlformats.org/drawingml/2006/table">
            <a:tbl>
              <a:tblPr firstRow="1" firstCol="1" lastRow="1" lastCol="1" bandRow="1" bandCol="1">
                <a:effectLst/>
                <a:tableStyleId>{517EFE58-51E1-40D5-9E8B-A3524ADEC254}</a:tableStyleId>
              </a:tblPr>
              <a:tblGrid>
                <a:gridCol w="1235427">
                  <a:extLst>
                    <a:ext uri="{9D8B030D-6E8A-4147-A177-3AD203B41FA5}">
                      <a16:colId xmlns:a16="http://schemas.microsoft.com/office/drawing/2014/main" val="2833857457"/>
                    </a:ext>
                  </a:extLst>
                </a:gridCol>
                <a:gridCol w="4074273">
                  <a:extLst>
                    <a:ext uri="{9D8B030D-6E8A-4147-A177-3AD203B41FA5}">
                      <a16:colId xmlns:a16="http://schemas.microsoft.com/office/drawing/2014/main" val="4182214190"/>
                    </a:ext>
                  </a:extLst>
                </a:gridCol>
                <a:gridCol w="1831497">
                  <a:extLst>
                    <a:ext uri="{9D8B030D-6E8A-4147-A177-3AD203B41FA5}">
                      <a16:colId xmlns:a16="http://schemas.microsoft.com/office/drawing/2014/main" val="2453620377"/>
                    </a:ext>
                  </a:extLst>
                </a:gridCol>
                <a:gridCol w="1694127">
                  <a:extLst>
                    <a:ext uri="{9D8B030D-6E8A-4147-A177-3AD203B41FA5}">
                      <a16:colId xmlns:a16="http://schemas.microsoft.com/office/drawing/2014/main" val="1121364657"/>
                    </a:ext>
                  </a:extLst>
                </a:gridCol>
                <a:gridCol w="1694127">
                  <a:extLst>
                    <a:ext uri="{9D8B030D-6E8A-4147-A177-3AD203B41FA5}">
                      <a16:colId xmlns:a16="http://schemas.microsoft.com/office/drawing/2014/main" val="3408400110"/>
                    </a:ext>
                  </a:extLst>
                </a:gridCol>
              </a:tblGrid>
              <a:tr h="427628">
                <a:tc>
                  <a:txBody>
                    <a:bodyPr/>
                    <a:lstStyle/>
                    <a:p>
                      <a:pPr marL="67949" marR="0" lvl="0" indent="0" algn="ctr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600" b="1" u="none" strike="noStrike" cap="none">
                          <a:solidFill>
                            <a:srgbClr val="FFFFFF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項目</a:t>
                      </a:r>
                    </a:p>
                  </a:txBody>
                  <a:tcPr marL="0" marR="0" marT="0" marB="0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4E6E"/>
                    </a:solidFill>
                  </a:tcPr>
                </a:tc>
                <a:tc>
                  <a:txBody>
                    <a:bodyPr/>
                    <a:lstStyle/>
                    <a:p>
                      <a:pPr marL="68580" marR="0" lvl="0" indent="0" algn="ctr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600" b="1" u="none" strike="noStrike" cap="none">
                          <a:solidFill>
                            <a:srgbClr val="FFFFFF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細項</a:t>
                      </a:r>
                    </a:p>
                  </a:txBody>
                  <a:tcPr marL="0" marR="0" marT="0" marB="0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4E6E"/>
                    </a:solidFill>
                  </a:tcPr>
                </a:tc>
                <a:tc>
                  <a:txBody>
                    <a:bodyPr/>
                    <a:lstStyle/>
                    <a:p>
                      <a:pPr marL="68580" marR="0" lvl="0" indent="0" algn="ctr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600" b="1" u="none" strike="noStrike" cap="none">
                          <a:solidFill>
                            <a:srgbClr val="FFFFFF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產品目前狀況</a:t>
                      </a:r>
                    </a:p>
                  </a:txBody>
                  <a:tcPr marL="0" marR="0" marT="0" marB="0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4E6E"/>
                    </a:solidFill>
                  </a:tcPr>
                </a:tc>
                <a:tc>
                  <a:txBody>
                    <a:bodyPr/>
                    <a:lstStyle/>
                    <a:p>
                      <a:pPr marL="66678" marR="0" lvl="0" indent="0" algn="ctr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600" b="1" u="none" strike="noStrike" cap="none">
                          <a:solidFill>
                            <a:srgbClr val="FFFFFF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可接受範圍</a:t>
                      </a:r>
                    </a:p>
                    <a:p>
                      <a:pPr marL="66678" marR="0" lvl="0" indent="0" algn="ctr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600" b="1" u="none" strike="noStrike" cap="none">
                          <a:solidFill>
                            <a:srgbClr val="FFFFFF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（競爭者）</a:t>
                      </a:r>
                    </a:p>
                  </a:txBody>
                  <a:tcPr marL="0" marR="0" marT="0" marB="0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4E6E"/>
                    </a:solidFill>
                  </a:tcPr>
                </a:tc>
                <a:tc>
                  <a:txBody>
                    <a:bodyPr/>
                    <a:lstStyle/>
                    <a:p>
                      <a:pPr marL="67949" marR="0" lvl="0" indent="0" algn="ctr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600" b="1" u="none" strike="noStrike" cap="none">
                          <a:solidFill>
                            <a:srgbClr val="FFFFFF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最佳範圍</a:t>
                      </a:r>
                    </a:p>
                    <a:p>
                      <a:pPr marL="67949" marR="0" lvl="0" indent="0" algn="ctr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600" b="1" u="none" strike="noStrike" cap="none">
                          <a:solidFill>
                            <a:srgbClr val="FFFFFF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（目標）</a:t>
                      </a:r>
                    </a:p>
                  </a:txBody>
                  <a:tcPr marL="0" marR="0" marT="0" marB="0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4E6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84465195"/>
                  </a:ext>
                </a:extLst>
              </a:tr>
              <a:tr h="174879">
                <a:tc rowSpan="4">
                  <a:txBody>
                    <a:bodyPr/>
                    <a:lstStyle/>
                    <a:p>
                      <a:pPr marL="67949" marR="0" lvl="0" indent="0" algn="ctr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400" b="0" u="none" strike="noStrike" cap="none">
                          <a:latin typeface="Microsoft JhengHei"/>
                          <a:ea typeface="Microsoft JhengHei"/>
                          <a:cs typeface="Microsoft JhengHei"/>
                        </a:rPr>
                        <a:t>劑量與</a:t>
                      </a:r>
                    </a:p>
                    <a:p>
                      <a:pPr marL="67949" marR="0" lvl="0" indent="0" algn="ctr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400" b="0" u="none" strike="noStrike" cap="none">
                          <a:latin typeface="Microsoft JhengHei"/>
                          <a:ea typeface="Microsoft JhengHei"/>
                          <a:cs typeface="Microsoft JhengHei"/>
                        </a:rPr>
                        <a:t>投藥方式</a:t>
                      </a:r>
                    </a:p>
                  </a:txBody>
                  <a:tcPr marL="0" marR="0" marT="0" marB="0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8580" marR="0" lvl="0" indent="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400" b="0" u="none" strike="noStrike" cap="none">
                          <a:latin typeface="Microsoft JhengHei"/>
                          <a:ea typeface="Microsoft JhengHei"/>
                          <a:cs typeface="Microsoft JhengHei"/>
                        </a:rPr>
                        <a:t>劑量、給藥頻率等</a:t>
                      </a:r>
                    </a:p>
                  </a:txBody>
                  <a:tcPr marL="0" marR="0" marT="0" marB="0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400" b="0" u="none" strike="noStrike" cap="none">
                          <a:latin typeface="Microsoft JhengHei"/>
                          <a:ea typeface="Microsoft JhengHei"/>
                          <a:cs typeface="Microsoft JhengHei"/>
                        </a:rPr>
                        <a:t> </a:t>
                      </a:r>
                    </a:p>
                  </a:txBody>
                  <a:tcPr marL="0" marR="0" marT="0" marB="0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400" b="0" u="none" strike="noStrike" cap="none">
                          <a:latin typeface="Microsoft JhengHei"/>
                          <a:ea typeface="Microsoft JhengHei"/>
                          <a:cs typeface="Microsoft JhengHei"/>
                        </a:rPr>
                        <a:t> </a:t>
                      </a:r>
                    </a:p>
                  </a:txBody>
                  <a:tcPr marL="0" marR="0" marT="0" marB="0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400" b="0" u="none" strike="noStrike" cap="none">
                          <a:latin typeface="Microsoft JhengHei"/>
                          <a:ea typeface="Microsoft JhengHei"/>
                          <a:cs typeface="Microsoft JhengHei"/>
                        </a:rPr>
                        <a:t> </a:t>
                      </a:r>
                    </a:p>
                  </a:txBody>
                  <a:tcPr marL="0" marR="0" marT="0" marB="0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60976332"/>
                  </a:ext>
                </a:extLst>
              </a:tr>
              <a:tr h="174879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68580" marR="0" lvl="0" indent="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400" b="0" u="none" strike="noStrike" cap="none">
                          <a:latin typeface="Microsoft JhengHei"/>
                          <a:ea typeface="Microsoft JhengHei"/>
                          <a:cs typeface="Microsoft JhengHei"/>
                        </a:rPr>
                        <a:t>投藥方式</a:t>
                      </a:r>
                    </a:p>
                  </a:txBody>
                  <a:tcPr marL="0" marR="0" marT="0" marB="0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400" b="0" u="none" strike="noStrike" cap="none">
                          <a:latin typeface="Microsoft JhengHei"/>
                          <a:ea typeface="Microsoft JhengHei"/>
                          <a:cs typeface="Microsoft JhengHei"/>
                        </a:rPr>
                        <a:t> </a:t>
                      </a:r>
                    </a:p>
                  </a:txBody>
                  <a:tcPr marL="0" marR="0" marT="0" marB="0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400" b="0" u="none" strike="noStrike" cap="none">
                          <a:latin typeface="Microsoft JhengHei"/>
                          <a:ea typeface="Microsoft JhengHei"/>
                          <a:cs typeface="Microsoft JhengHei"/>
                        </a:rPr>
                        <a:t> </a:t>
                      </a:r>
                    </a:p>
                  </a:txBody>
                  <a:tcPr marL="0" marR="0" marT="0" marB="0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400" b="0" u="none" strike="noStrike" cap="none">
                          <a:latin typeface="Microsoft JhengHei"/>
                          <a:ea typeface="Microsoft JhengHei"/>
                          <a:cs typeface="Microsoft JhengHei"/>
                        </a:rPr>
                        <a:t> </a:t>
                      </a:r>
                    </a:p>
                  </a:txBody>
                  <a:tcPr marL="0" marR="0" marT="0" marB="0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8645925"/>
                  </a:ext>
                </a:extLst>
              </a:tr>
              <a:tr h="174879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68580" marR="0" lvl="0" indent="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400" b="0" u="none" strike="noStrike" cap="none">
                          <a:latin typeface="Microsoft JhengHei"/>
                          <a:ea typeface="Microsoft JhengHei"/>
                          <a:cs typeface="Microsoft JhengHei"/>
                        </a:rPr>
                        <a:t>劑型（</a:t>
                      </a:r>
                      <a:r>
                        <a:rPr lang="en-US" altLang="zh-TW" sz="1400" b="0" u="none" strike="noStrike" cap="none">
                          <a:latin typeface="Microsoft JhengHei"/>
                          <a:ea typeface="Microsoft JhengHei"/>
                          <a:cs typeface="Microsoft JhengHei"/>
                        </a:rPr>
                        <a:t>excipients</a:t>
                      </a:r>
                      <a:r>
                        <a:rPr lang="zh-TW" altLang="en-US" sz="1400" b="0" u="none" strike="noStrike" cap="none">
                          <a:latin typeface="Microsoft JhengHei"/>
                          <a:ea typeface="Microsoft JhengHei"/>
                          <a:cs typeface="Microsoft JhengHei"/>
                        </a:rPr>
                        <a:t>）</a:t>
                      </a:r>
                      <a:endParaRPr lang="en-US" sz="1400" b="0" u="none" strike="noStrike" cap="none"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0" marR="0" marT="0" marB="0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400" b="0" u="none" strike="noStrike" cap="none">
                          <a:latin typeface="Microsoft JhengHei"/>
                          <a:ea typeface="Microsoft JhengHei"/>
                          <a:cs typeface="Microsoft JhengHei"/>
                        </a:rPr>
                        <a:t> </a:t>
                      </a:r>
                    </a:p>
                  </a:txBody>
                  <a:tcPr marL="0" marR="0" marT="0" marB="0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400" b="0" u="none" strike="noStrike" cap="none">
                          <a:latin typeface="Microsoft JhengHei"/>
                          <a:ea typeface="Microsoft JhengHei"/>
                          <a:cs typeface="Microsoft JhengHei"/>
                        </a:rPr>
                        <a:t> </a:t>
                      </a:r>
                    </a:p>
                  </a:txBody>
                  <a:tcPr marL="0" marR="0" marT="0" marB="0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400" b="0" u="none" strike="noStrike" cap="none">
                          <a:latin typeface="Microsoft JhengHei"/>
                          <a:ea typeface="Microsoft JhengHei"/>
                          <a:cs typeface="Microsoft JhengHei"/>
                        </a:rPr>
                        <a:t> </a:t>
                      </a:r>
                    </a:p>
                  </a:txBody>
                  <a:tcPr marL="0" marR="0" marT="0" marB="0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78492545"/>
                  </a:ext>
                </a:extLst>
              </a:tr>
              <a:tr h="174879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68580" marR="0" lvl="0" indent="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400" b="0" u="none" strike="noStrike" cap="none">
                          <a:latin typeface="Microsoft JhengHei"/>
                          <a:ea typeface="Microsoft JhengHei"/>
                          <a:cs typeface="Microsoft JhengHei"/>
                        </a:rPr>
                        <a:t>保存期限、儲存環境等</a:t>
                      </a:r>
                    </a:p>
                  </a:txBody>
                  <a:tcPr marL="0" marR="0" marT="0" marB="0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400" b="0" u="none" strike="noStrike" cap="none">
                          <a:latin typeface="Microsoft JhengHei"/>
                          <a:ea typeface="Microsoft JhengHei"/>
                          <a:cs typeface="Microsoft JhengHei"/>
                        </a:rPr>
                        <a:t> </a:t>
                      </a:r>
                    </a:p>
                  </a:txBody>
                  <a:tcPr marL="0" marR="0" marT="0" marB="0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400" b="0" u="none" strike="noStrike" cap="none">
                          <a:latin typeface="Microsoft JhengHei"/>
                          <a:ea typeface="Microsoft JhengHei"/>
                          <a:cs typeface="Microsoft JhengHei"/>
                        </a:rPr>
                        <a:t> </a:t>
                      </a:r>
                    </a:p>
                  </a:txBody>
                  <a:tcPr marL="0" marR="0" marT="0" marB="0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400" b="0" u="none" strike="noStrike" cap="none">
                          <a:latin typeface="Microsoft JhengHei"/>
                          <a:ea typeface="Microsoft JhengHei"/>
                          <a:cs typeface="Microsoft JhengHei"/>
                        </a:rPr>
                        <a:t> </a:t>
                      </a:r>
                    </a:p>
                  </a:txBody>
                  <a:tcPr marL="0" marR="0" marT="0" marB="0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25289529"/>
                  </a:ext>
                </a:extLst>
              </a:tr>
              <a:tr h="174879">
                <a:tc rowSpan="2">
                  <a:txBody>
                    <a:bodyPr/>
                    <a:lstStyle/>
                    <a:p>
                      <a:pPr marL="67949" marR="0" lvl="0" indent="0" algn="ctr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400" b="0" u="none" strike="noStrike" cap="none">
                          <a:latin typeface="Microsoft JhengHei"/>
                          <a:ea typeface="Microsoft JhengHei"/>
                          <a:cs typeface="Microsoft JhengHei"/>
                        </a:rPr>
                        <a:t>人體安全性</a:t>
                      </a:r>
                    </a:p>
                    <a:p>
                      <a:pPr marL="67949" marR="0" lvl="0" indent="0" algn="ctr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400" b="0" u="none" strike="noStrike" cap="none">
                          <a:latin typeface="Microsoft JhengHei"/>
                          <a:ea typeface="Microsoft JhengHei"/>
                          <a:cs typeface="Microsoft JhengHei"/>
                        </a:rPr>
                        <a:t>與毒性</a:t>
                      </a:r>
                    </a:p>
                  </a:txBody>
                  <a:tcPr marL="0" marR="0" marT="0" marB="0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8580" marR="0" lvl="0" indent="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400" b="0" u="none" strike="noStrike" cap="none">
                          <a:latin typeface="Microsoft JhengHei"/>
                          <a:ea typeface="Microsoft JhengHei"/>
                          <a:cs typeface="Microsoft JhengHei"/>
                        </a:rPr>
                        <a:t>了解專一性與非專一性安全性考量</a:t>
                      </a:r>
                    </a:p>
                  </a:txBody>
                  <a:tcPr marL="0" marR="0" marT="0" marB="0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400" b="0" u="none" strike="noStrike" cap="none">
                          <a:latin typeface="Microsoft JhengHei"/>
                          <a:ea typeface="Microsoft JhengHei"/>
                          <a:cs typeface="Microsoft JhengHei"/>
                        </a:rPr>
                        <a:t> </a:t>
                      </a:r>
                    </a:p>
                  </a:txBody>
                  <a:tcPr marL="0" marR="0" marT="0" marB="0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400" b="0" u="none" strike="noStrike" cap="none">
                          <a:latin typeface="Microsoft JhengHei"/>
                          <a:ea typeface="Microsoft JhengHei"/>
                          <a:cs typeface="Microsoft JhengHei"/>
                        </a:rPr>
                        <a:t> </a:t>
                      </a:r>
                    </a:p>
                  </a:txBody>
                  <a:tcPr marL="0" marR="0" marT="0" marB="0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400" b="0" u="none" strike="noStrike" cap="none">
                          <a:latin typeface="Microsoft JhengHei"/>
                          <a:ea typeface="Microsoft JhengHei"/>
                          <a:cs typeface="Microsoft JhengHei"/>
                        </a:rPr>
                        <a:t> </a:t>
                      </a:r>
                    </a:p>
                  </a:txBody>
                  <a:tcPr marL="0" marR="0" marT="0" marB="0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13410295"/>
                  </a:ext>
                </a:extLst>
              </a:tr>
              <a:tr h="199302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68580" marR="0" lvl="0" indent="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400" b="0" u="none" strike="noStrike" cap="none">
                          <a:latin typeface="Microsoft JhengHei"/>
                          <a:ea typeface="Microsoft JhengHei"/>
                          <a:cs typeface="Microsoft JhengHei"/>
                        </a:rPr>
                        <a:t>療效與毒性安全劑量範圍</a:t>
                      </a:r>
                    </a:p>
                  </a:txBody>
                  <a:tcPr marL="0" marR="0" marT="0" marB="0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400" b="0" u="none" strike="noStrike" cap="none">
                          <a:latin typeface="Microsoft JhengHei"/>
                          <a:ea typeface="Microsoft JhengHei"/>
                          <a:cs typeface="Microsoft JhengHei"/>
                        </a:rPr>
                        <a:t> </a:t>
                      </a:r>
                    </a:p>
                  </a:txBody>
                  <a:tcPr marL="0" marR="0" marT="0" marB="0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400" b="0" u="none" strike="noStrike" cap="none">
                          <a:latin typeface="Microsoft JhengHei"/>
                          <a:ea typeface="Microsoft JhengHei"/>
                          <a:cs typeface="Microsoft JhengHei"/>
                        </a:rPr>
                        <a:t> </a:t>
                      </a:r>
                    </a:p>
                  </a:txBody>
                  <a:tcPr marL="0" marR="0" marT="0" marB="0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400" b="0" u="none" strike="noStrike" cap="none">
                          <a:latin typeface="Microsoft JhengHei"/>
                          <a:ea typeface="Microsoft JhengHei"/>
                          <a:cs typeface="Microsoft JhengHei"/>
                        </a:rPr>
                        <a:t> </a:t>
                      </a:r>
                    </a:p>
                  </a:txBody>
                  <a:tcPr marL="0" marR="0" marT="0" marB="0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02796409"/>
                  </a:ext>
                </a:extLst>
              </a:tr>
              <a:tr h="174879">
                <a:tc rowSpan="3">
                  <a:txBody>
                    <a:bodyPr/>
                    <a:lstStyle/>
                    <a:p>
                      <a:pPr marL="67949" marR="0" lvl="0" indent="0" algn="ctr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400" b="0" u="none" strike="noStrike" cap="none">
                          <a:latin typeface="Microsoft JhengHei"/>
                          <a:ea typeface="Microsoft JhengHei"/>
                          <a:cs typeface="Microsoft JhengHei"/>
                        </a:rPr>
                        <a:t>法規考量</a:t>
                      </a:r>
                    </a:p>
                  </a:txBody>
                  <a:tcPr marL="0" marR="0" marT="0" marB="0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8580" marR="0" lvl="0" indent="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400" b="0" u="none" strike="noStrike" cap="none">
                          <a:latin typeface="Microsoft JhengHei"/>
                          <a:ea typeface="Microsoft JhengHei"/>
                          <a:cs typeface="Microsoft JhengHei"/>
                        </a:rPr>
                        <a:t>臨床發展途徑</a:t>
                      </a:r>
                    </a:p>
                  </a:txBody>
                  <a:tcPr marL="0" marR="0" marT="0" marB="0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400" b="0" u="none" strike="noStrike" cap="none">
                          <a:latin typeface="Microsoft JhengHei"/>
                          <a:ea typeface="Microsoft JhengHei"/>
                          <a:cs typeface="Microsoft JhengHei"/>
                        </a:rPr>
                        <a:t> </a:t>
                      </a:r>
                    </a:p>
                  </a:txBody>
                  <a:tcPr marL="0" marR="0" marT="0" marB="0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400" b="0" u="none" strike="noStrike" cap="none">
                          <a:latin typeface="Microsoft JhengHei"/>
                          <a:ea typeface="Microsoft JhengHei"/>
                          <a:cs typeface="Microsoft JhengHei"/>
                        </a:rPr>
                        <a:t> </a:t>
                      </a:r>
                    </a:p>
                  </a:txBody>
                  <a:tcPr marL="0" marR="0" marT="0" marB="0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400" b="0" u="none" strike="noStrike" cap="none">
                          <a:latin typeface="Microsoft JhengHei"/>
                          <a:ea typeface="Microsoft JhengHei"/>
                          <a:cs typeface="Microsoft JhengHei"/>
                        </a:rPr>
                        <a:t> </a:t>
                      </a:r>
                    </a:p>
                  </a:txBody>
                  <a:tcPr marL="0" marR="0" marT="0" marB="0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41267715"/>
                  </a:ext>
                </a:extLst>
              </a:tr>
              <a:tr h="174879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68580" marR="0" lvl="0" indent="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400" b="0" u="none" strike="noStrike" cap="none">
                          <a:latin typeface="Microsoft JhengHei"/>
                          <a:ea typeface="Microsoft JhengHei"/>
                          <a:cs typeface="Microsoft JhengHei"/>
                        </a:rPr>
                        <a:t>同適應症藥品的臨床試驗前例</a:t>
                      </a:r>
                    </a:p>
                  </a:txBody>
                  <a:tcPr marL="0" marR="0" marT="0" marB="0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400" b="0" u="none" strike="noStrike" cap="none">
                          <a:latin typeface="Microsoft JhengHei"/>
                          <a:ea typeface="Microsoft JhengHei"/>
                          <a:cs typeface="Microsoft JhengHei"/>
                        </a:rPr>
                        <a:t> </a:t>
                      </a:r>
                    </a:p>
                  </a:txBody>
                  <a:tcPr marL="0" marR="0" marT="0" marB="0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400" b="0" u="none" strike="noStrike" cap="none">
                          <a:latin typeface="Microsoft JhengHei"/>
                          <a:ea typeface="Microsoft JhengHei"/>
                          <a:cs typeface="Microsoft JhengHei"/>
                        </a:rPr>
                        <a:t> </a:t>
                      </a:r>
                    </a:p>
                  </a:txBody>
                  <a:tcPr marL="0" marR="0" marT="0" marB="0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400" b="0" u="none" strike="noStrike" cap="none">
                          <a:latin typeface="Microsoft JhengHei"/>
                          <a:ea typeface="Microsoft JhengHei"/>
                          <a:cs typeface="Microsoft JhengHei"/>
                        </a:rPr>
                        <a:t> </a:t>
                      </a:r>
                    </a:p>
                  </a:txBody>
                  <a:tcPr marL="0" marR="0" marT="0" marB="0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14926929"/>
                  </a:ext>
                </a:extLst>
              </a:tr>
              <a:tr h="174879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68580" marR="0" lvl="0" indent="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400" b="0" u="none" strike="noStrike" cap="none">
                          <a:latin typeface="Microsoft JhengHei"/>
                          <a:ea typeface="Microsoft JhengHei"/>
                          <a:cs typeface="Microsoft JhengHei"/>
                        </a:rPr>
                        <a:t>是否可採用孤兒藥、快速通道等快速通關路徑</a:t>
                      </a:r>
                    </a:p>
                  </a:txBody>
                  <a:tcPr marL="0" marR="0" marT="0" marB="0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400" b="0" u="none" strike="noStrike" cap="none">
                          <a:latin typeface="Microsoft JhengHei"/>
                          <a:ea typeface="Microsoft JhengHei"/>
                          <a:cs typeface="Microsoft JhengHei"/>
                        </a:rPr>
                        <a:t> </a:t>
                      </a:r>
                    </a:p>
                  </a:txBody>
                  <a:tcPr marL="0" marR="0" marT="0" marB="0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400" b="0" u="none" strike="noStrike" cap="none">
                          <a:latin typeface="Microsoft JhengHei"/>
                          <a:ea typeface="Microsoft JhengHei"/>
                          <a:cs typeface="Microsoft JhengHei"/>
                        </a:rPr>
                        <a:t> </a:t>
                      </a:r>
                    </a:p>
                  </a:txBody>
                  <a:tcPr marL="0" marR="0" marT="0" marB="0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400" b="0" u="none" strike="noStrike" cap="none">
                          <a:latin typeface="Microsoft JhengHei"/>
                          <a:ea typeface="Microsoft JhengHei"/>
                          <a:cs typeface="Microsoft JhengHei"/>
                        </a:rPr>
                        <a:t> </a:t>
                      </a:r>
                    </a:p>
                  </a:txBody>
                  <a:tcPr marL="0" marR="0" marT="0" marB="0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62319464"/>
                  </a:ext>
                </a:extLst>
              </a:tr>
              <a:tr h="174879">
                <a:tc rowSpan="3">
                  <a:txBody>
                    <a:bodyPr/>
                    <a:lstStyle/>
                    <a:p>
                      <a:pPr marL="67949" marR="0" lvl="0" indent="0" algn="ctr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400" b="0" u="none" strike="noStrike" cap="none">
                          <a:latin typeface="Microsoft JhengHei"/>
                          <a:ea typeface="Microsoft JhengHei"/>
                          <a:cs typeface="Microsoft JhengHei"/>
                        </a:rPr>
                        <a:t>智慧財產權</a:t>
                      </a:r>
                    </a:p>
                  </a:txBody>
                  <a:tcPr marL="0" marR="0" marT="0" marB="0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8580" marR="0" lvl="0" indent="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400" b="0" u="none" strike="noStrike" cap="none">
                          <a:latin typeface="Microsoft JhengHei"/>
                          <a:ea typeface="Microsoft JhengHei"/>
                          <a:cs typeface="Microsoft JhengHei"/>
                        </a:rPr>
                        <a:t>可實施性評估（</a:t>
                      </a:r>
                      <a:r>
                        <a:rPr lang="en-US" altLang="zh-TW" sz="1400" b="0" u="none" strike="noStrike" cap="none">
                          <a:latin typeface="Microsoft JhengHei"/>
                          <a:ea typeface="Microsoft JhengHei"/>
                          <a:cs typeface="Microsoft JhengHei"/>
                        </a:rPr>
                        <a:t>freedom to operate</a:t>
                      </a:r>
                      <a:r>
                        <a:rPr lang="zh-TW" altLang="en-US" sz="1400" b="0" u="none" strike="noStrike" cap="none">
                          <a:latin typeface="Microsoft JhengHei"/>
                          <a:ea typeface="Microsoft JhengHei"/>
                          <a:cs typeface="Microsoft JhengHei"/>
                        </a:rPr>
                        <a:t>）</a:t>
                      </a:r>
                      <a:endParaRPr lang="en-US" sz="1400" b="0" u="none" strike="noStrike" cap="none"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0" marR="0" marT="0" marB="0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400" b="0" u="none" strike="noStrike" cap="none">
                          <a:latin typeface="Microsoft JhengHei"/>
                          <a:ea typeface="Microsoft JhengHei"/>
                          <a:cs typeface="Microsoft JhengHei"/>
                        </a:rPr>
                        <a:t> </a:t>
                      </a:r>
                    </a:p>
                  </a:txBody>
                  <a:tcPr marL="0" marR="0" marT="0" marB="0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400" b="0" u="none" strike="noStrike" cap="none">
                          <a:latin typeface="Microsoft JhengHei"/>
                          <a:ea typeface="Microsoft JhengHei"/>
                          <a:cs typeface="Microsoft JhengHei"/>
                        </a:rPr>
                        <a:t> </a:t>
                      </a:r>
                    </a:p>
                  </a:txBody>
                  <a:tcPr marL="0" marR="0" marT="0" marB="0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400" b="0" u="none" strike="noStrike" cap="none">
                          <a:latin typeface="Microsoft JhengHei"/>
                          <a:ea typeface="Microsoft JhengHei"/>
                          <a:cs typeface="Microsoft JhengHei"/>
                        </a:rPr>
                        <a:t> </a:t>
                      </a:r>
                    </a:p>
                  </a:txBody>
                  <a:tcPr marL="0" marR="0" marT="0" marB="0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57646411"/>
                  </a:ext>
                </a:extLst>
              </a:tr>
              <a:tr h="174879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68580" marR="0" lvl="0" indent="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400" b="0" u="none" strike="noStrike" cap="none">
                          <a:latin typeface="Microsoft JhengHei"/>
                          <a:ea typeface="Microsoft JhengHei"/>
                          <a:cs typeface="Microsoft JhengHei"/>
                        </a:rPr>
                        <a:t>新專利佈局</a:t>
                      </a:r>
                    </a:p>
                  </a:txBody>
                  <a:tcPr marL="0" marR="0" marT="0" marB="0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400" b="0" u="none" strike="noStrike" cap="none">
                          <a:latin typeface="Microsoft JhengHei"/>
                          <a:ea typeface="Microsoft JhengHei"/>
                          <a:cs typeface="Microsoft JhengHei"/>
                        </a:rPr>
                        <a:t> </a:t>
                      </a:r>
                    </a:p>
                  </a:txBody>
                  <a:tcPr marL="0" marR="0" marT="0" marB="0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400" b="0" u="none" strike="noStrike" cap="none">
                          <a:latin typeface="Microsoft JhengHei"/>
                          <a:ea typeface="Microsoft JhengHei"/>
                          <a:cs typeface="Microsoft JhengHei"/>
                        </a:rPr>
                        <a:t> </a:t>
                      </a:r>
                    </a:p>
                  </a:txBody>
                  <a:tcPr marL="0" marR="0" marT="0" marB="0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400" b="0" u="none" strike="noStrike" cap="none">
                          <a:latin typeface="Microsoft JhengHei"/>
                          <a:ea typeface="Microsoft JhengHei"/>
                          <a:cs typeface="Microsoft JhengHei"/>
                        </a:rPr>
                        <a:t> </a:t>
                      </a:r>
                    </a:p>
                  </a:txBody>
                  <a:tcPr marL="0" marR="0" marT="0" marB="0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64352064"/>
                  </a:ext>
                </a:extLst>
              </a:tr>
              <a:tr h="174879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68580" marR="0" lvl="0" indent="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400" b="0" u="none" strike="noStrike" cap="none">
                          <a:latin typeface="Microsoft JhengHei"/>
                          <a:ea typeface="Microsoft JhengHei"/>
                          <a:cs typeface="Microsoft JhengHei"/>
                        </a:rPr>
                        <a:t>預期出場方式（技轉或成立新創公司）</a:t>
                      </a:r>
                    </a:p>
                  </a:txBody>
                  <a:tcPr marL="0" marR="0" marT="0" marB="0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400" b="0" u="none" strike="noStrike" cap="none">
                          <a:latin typeface="Microsoft JhengHei"/>
                          <a:ea typeface="Microsoft JhengHei"/>
                          <a:cs typeface="Microsoft JhengHei"/>
                        </a:rPr>
                        <a:t> </a:t>
                      </a:r>
                    </a:p>
                  </a:txBody>
                  <a:tcPr marL="0" marR="0" marT="0" marB="0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400" b="0" u="none" strike="noStrike" cap="none">
                          <a:latin typeface="Microsoft JhengHei"/>
                          <a:ea typeface="Microsoft JhengHei"/>
                          <a:cs typeface="Microsoft JhengHei"/>
                        </a:rPr>
                        <a:t> </a:t>
                      </a:r>
                    </a:p>
                  </a:txBody>
                  <a:tcPr marL="0" marR="0" marT="0" marB="0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400" b="0" u="none" strike="noStrike" cap="none">
                          <a:latin typeface="Microsoft JhengHei"/>
                          <a:ea typeface="Microsoft JhengHei"/>
                          <a:cs typeface="Microsoft JhengHei"/>
                        </a:rPr>
                        <a:t> </a:t>
                      </a:r>
                    </a:p>
                  </a:txBody>
                  <a:tcPr marL="0" marR="0" marT="0" marB="0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17708400"/>
                  </a:ext>
                </a:extLst>
              </a:tr>
              <a:tr h="174879">
                <a:tc rowSpan="4">
                  <a:txBody>
                    <a:bodyPr/>
                    <a:lstStyle/>
                    <a:p>
                      <a:pPr marL="67949" marR="0" lvl="0" indent="0" algn="ctr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400" b="0" u="none" strike="noStrike" cap="none">
                          <a:latin typeface="Microsoft JhengHei"/>
                          <a:ea typeface="Microsoft JhengHei"/>
                          <a:cs typeface="Microsoft JhengHei"/>
                        </a:rPr>
                        <a:t>財務考量</a:t>
                      </a:r>
                    </a:p>
                  </a:txBody>
                  <a:tcPr marL="0" marR="0" marT="0" marB="0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8580" marR="0" lvl="0" indent="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400" b="0" u="none" strike="noStrike" cap="none">
                          <a:latin typeface="Microsoft JhengHei"/>
                          <a:ea typeface="Microsoft JhengHei"/>
                          <a:cs typeface="Microsoft JhengHei"/>
                        </a:rPr>
                        <a:t>物料成本</a:t>
                      </a:r>
                    </a:p>
                  </a:txBody>
                  <a:tcPr marL="0" marR="0" marT="0" marB="0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400" b="0" u="none" strike="noStrike" cap="none">
                          <a:latin typeface="Microsoft JhengHei"/>
                          <a:ea typeface="Microsoft JhengHei"/>
                          <a:cs typeface="Microsoft JhengHei"/>
                        </a:rPr>
                        <a:t> </a:t>
                      </a:r>
                    </a:p>
                  </a:txBody>
                  <a:tcPr marL="0" marR="0" marT="0" marB="0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400" b="0" u="none" strike="noStrike" cap="none">
                          <a:latin typeface="Microsoft JhengHei"/>
                          <a:ea typeface="Microsoft JhengHei"/>
                          <a:cs typeface="Microsoft JhengHei"/>
                        </a:rPr>
                        <a:t> </a:t>
                      </a:r>
                    </a:p>
                  </a:txBody>
                  <a:tcPr marL="0" marR="0" marT="0" marB="0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400" b="0" u="none" strike="noStrike" cap="none">
                          <a:latin typeface="Microsoft JhengHei"/>
                          <a:ea typeface="Microsoft JhengHei"/>
                          <a:cs typeface="Microsoft JhengHei"/>
                        </a:rPr>
                        <a:t> </a:t>
                      </a:r>
                    </a:p>
                  </a:txBody>
                  <a:tcPr marL="0" marR="0" marT="0" marB="0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02464741"/>
                  </a:ext>
                </a:extLst>
              </a:tr>
              <a:tr h="174879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68580" marR="0" lvl="0" indent="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400" b="0" u="none" strike="noStrike" cap="none">
                          <a:latin typeface="Microsoft JhengHei"/>
                          <a:ea typeface="Microsoft JhengHei"/>
                          <a:cs typeface="Microsoft JhengHei"/>
                        </a:rPr>
                        <a:t>預計售價與現有療法比價</a:t>
                      </a:r>
                    </a:p>
                  </a:txBody>
                  <a:tcPr marL="0" marR="0" marT="0" marB="0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400" b="0" u="none" strike="noStrike" cap="none">
                          <a:latin typeface="Microsoft JhengHei"/>
                          <a:ea typeface="Microsoft JhengHei"/>
                          <a:cs typeface="Microsoft JhengHei"/>
                        </a:rPr>
                        <a:t> </a:t>
                      </a:r>
                    </a:p>
                  </a:txBody>
                  <a:tcPr marL="0" marR="0" marT="0" marB="0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400" b="0" u="none" strike="noStrike" cap="none">
                          <a:latin typeface="Microsoft JhengHei"/>
                          <a:ea typeface="Microsoft JhengHei"/>
                          <a:cs typeface="Microsoft JhengHei"/>
                        </a:rPr>
                        <a:t> </a:t>
                      </a:r>
                    </a:p>
                  </a:txBody>
                  <a:tcPr marL="0" marR="0" marT="0" marB="0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400" b="0" u="none" strike="noStrike" cap="none">
                          <a:latin typeface="Microsoft JhengHei"/>
                          <a:ea typeface="Microsoft JhengHei"/>
                          <a:cs typeface="Microsoft JhengHei"/>
                        </a:rPr>
                        <a:t> </a:t>
                      </a:r>
                    </a:p>
                  </a:txBody>
                  <a:tcPr marL="0" marR="0" marT="0" marB="0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38790435"/>
                  </a:ext>
                </a:extLst>
              </a:tr>
              <a:tr h="174879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68580" marR="0" lvl="0" indent="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400" b="0" u="none" strike="noStrike" cap="none">
                          <a:latin typeface="Microsoft JhengHei"/>
                          <a:ea typeface="Microsoft JhengHei"/>
                          <a:cs typeface="Microsoft JhengHei"/>
                        </a:rPr>
                        <a:t>研發成本</a:t>
                      </a:r>
                    </a:p>
                  </a:txBody>
                  <a:tcPr marL="0" marR="0" marT="0" marB="0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400" b="0" u="none" strike="noStrike" cap="none">
                          <a:latin typeface="Microsoft JhengHei"/>
                          <a:ea typeface="Microsoft JhengHei"/>
                          <a:cs typeface="Microsoft JhengHei"/>
                        </a:rPr>
                        <a:t> </a:t>
                      </a:r>
                    </a:p>
                  </a:txBody>
                  <a:tcPr marL="0" marR="0" marT="0" marB="0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400" b="0" u="none" strike="noStrike" cap="none">
                          <a:latin typeface="Microsoft JhengHei"/>
                          <a:ea typeface="Microsoft JhengHei"/>
                          <a:cs typeface="Microsoft JhengHei"/>
                        </a:rPr>
                        <a:t> </a:t>
                      </a:r>
                    </a:p>
                  </a:txBody>
                  <a:tcPr marL="0" marR="0" marT="0" marB="0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400" b="0" u="none" strike="noStrike" cap="none">
                          <a:latin typeface="Microsoft JhengHei"/>
                          <a:ea typeface="Microsoft JhengHei"/>
                          <a:cs typeface="Microsoft JhengHei"/>
                        </a:rPr>
                        <a:t> </a:t>
                      </a:r>
                    </a:p>
                  </a:txBody>
                  <a:tcPr marL="0" marR="0" marT="0" marB="0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1376438"/>
                  </a:ext>
                </a:extLst>
              </a:tr>
              <a:tr h="174879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68580" marR="0" lvl="0" indent="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400" b="0" u="none" strike="noStrike" cap="none">
                          <a:latin typeface="Microsoft JhengHei"/>
                          <a:ea typeface="Microsoft JhengHei"/>
                          <a:cs typeface="Microsoft JhengHei"/>
                        </a:rPr>
                        <a:t>預期投資收益</a:t>
                      </a:r>
                    </a:p>
                  </a:txBody>
                  <a:tcPr marL="0" marR="0" marT="0" marB="0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400" b="0" u="none" strike="noStrike" cap="none">
                          <a:latin typeface="Microsoft JhengHei"/>
                          <a:ea typeface="Microsoft JhengHei"/>
                          <a:cs typeface="Microsoft JhengHei"/>
                        </a:rPr>
                        <a:t> </a:t>
                      </a:r>
                    </a:p>
                  </a:txBody>
                  <a:tcPr marL="0" marR="0" marT="0" marB="0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400" b="0" u="none" strike="noStrike" cap="none">
                          <a:latin typeface="Microsoft JhengHei"/>
                          <a:ea typeface="Microsoft JhengHei"/>
                          <a:cs typeface="Microsoft JhengHei"/>
                        </a:rPr>
                        <a:t> </a:t>
                      </a:r>
                    </a:p>
                  </a:txBody>
                  <a:tcPr marL="0" marR="0" marT="0" marB="0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400" b="0" u="none" strike="noStrike" cap="none">
                          <a:latin typeface="Microsoft JhengHei"/>
                          <a:ea typeface="Microsoft JhengHei"/>
                          <a:cs typeface="Microsoft JhengHei"/>
                        </a:rPr>
                        <a:t> </a:t>
                      </a:r>
                    </a:p>
                  </a:txBody>
                  <a:tcPr marL="0" marR="0" marT="0" marB="0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72361039"/>
                  </a:ext>
                </a:extLst>
              </a:tr>
            </a:tbl>
          </a:graphicData>
        </a:graphic>
      </p:graphicFrame>
      <p:sp>
        <p:nvSpPr>
          <p:cNvPr id="5" name="Google Shape;494;p10">
            <a:extLst>
              <a:ext uri="{FF2B5EF4-FFF2-40B4-BE49-F238E27FC236}">
                <a16:creationId xmlns:a16="http://schemas.microsoft.com/office/drawing/2014/main" id="{63B75B72-979A-47D6-A7D8-AC42AB42A272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09603" y="301925"/>
            <a:ext cx="10972800" cy="625559"/>
          </a:xfrm>
        </p:spPr>
        <p:txBody>
          <a:bodyPr anchor="ctr"/>
          <a:lstStyle/>
          <a:p>
            <a:pPr lvl="0"/>
            <a:r>
              <a:rPr lang="en-US" altLang="zh-TW" sz="2800" b="1"/>
              <a:t>Target Product Profile 2/2 </a:t>
            </a:r>
            <a:r>
              <a:rPr lang="zh-TW" altLang="en-US" sz="2800" b="1"/>
              <a:t>新藥類填寫</a:t>
            </a:r>
          </a:p>
        </p:txBody>
      </p:sp>
    </p:spTree>
  </p:cSld>
  <p:clrMapOvr>
    <a:masterClrMapping/>
  </p:clrMapOvr>
  <p:transition spd="med">
    <p:fade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500;p11">
            <a:extLst>
              <a:ext uri="{FF2B5EF4-FFF2-40B4-BE49-F238E27FC236}">
                <a16:creationId xmlns:a16="http://schemas.microsoft.com/office/drawing/2014/main" id="{AEFBA9B3-0B55-43CB-BB0A-DC0E96B1B976}"/>
              </a:ext>
            </a:extLst>
          </p:cNvPr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spcBef>
                <a:spcPts val="0"/>
              </a:spcBef>
              <a:buNone/>
            </a:pPr>
            <a:endParaRPr lang="zh-TW" altLang="en-US"/>
          </a:p>
          <a:p>
            <a:pPr marL="0" lvl="0" indent="0">
              <a:spcBef>
                <a:spcPts val="520"/>
              </a:spcBef>
              <a:buNone/>
            </a:pPr>
            <a:endParaRPr lang="zh-TW" altLang="en-US"/>
          </a:p>
        </p:txBody>
      </p:sp>
      <p:sp>
        <p:nvSpPr>
          <p:cNvPr id="3" name="Google Shape;501;p11">
            <a:extLst>
              <a:ext uri="{FF2B5EF4-FFF2-40B4-BE49-F238E27FC236}">
                <a16:creationId xmlns:a16="http://schemas.microsoft.com/office/drawing/2014/main" id="{D2C0490F-EFB7-453F-8502-871A0D692BA1}"/>
              </a:ext>
            </a:extLst>
          </p:cNvPr>
          <p:cNvSpPr txBox="1"/>
          <p:nvPr/>
        </p:nvSpPr>
        <p:spPr>
          <a:xfrm>
            <a:off x="10566404" y="6356351"/>
            <a:ext cx="1015998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9FC12055-E3D7-40E4-8EE9-FE05EA5F26EC}" type="slidenum">
              <a:t>23</a:t>
            </a:fld>
            <a:endParaRPr lang="en-US" sz="1100" b="0" i="0" u="none" strike="noStrike" kern="0" cap="none" spc="0" baseline="0">
              <a:solidFill>
                <a:srgbClr val="000000"/>
              </a:solidFill>
              <a:uFillTx/>
              <a:latin typeface="MingLiu"/>
              <a:ea typeface="MingLiu"/>
              <a:cs typeface="MingLiu"/>
            </a:endParaRPr>
          </a:p>
        </p:txBody>
      </p:sp>
      <p:graphicFrame>
        <p:nvGraphicFramePr>
          <p:cNvPr id="4" name="Google Shape;502;p11">
            <a:extLst>
              <a:ext uri="{FF2B5EF4-FFF2-40B4-BE49-F238E27FC236}">
                <a16:creationId xmlns:a16="http://schemas.microsoft.com/office/drawing/2014/main" id="{931509B5-4F17-47E5-ADEB-2FAFCC598607}"/>
              </a:ext>
            </a:extLst>
          </p:cNvPr>
          <p:cNvGraphicFramePr>
            <a:graphicFrameLocks noGrp="1"/>
          </p:cNvGraphicFramePr>
          <p:nvPr/>
        </p:nvGraphicFramePr>
        <p:xfrm>
          <a:off x="609603" y="919639"/>
          <a:ext cx="3000000" cy="3000000"/>
        </p:xfrm>
        <a:graphic>
          <a:graphicData uri="http://schemas.openxmlformats.org/drawingml/2006/table">
            <a:tbl>
              <a:tblPr firstRow="1" firstCol="1" lastRow="1" lastCol="1" bandRow="1" bandCol="1">
                <a:effectLst/>
                <a:tableStyleId>{517EFE58-51E1-40D5-9E8B-A3524ADEC254}</a:tableStyleId>
              </a:tblPr>
              <a:tblGrid>
                <a:gridCol w="1234851">
                  <a:extLst>
                    <a:ext uri="{9D8B030D-6E8A-4147-A177-3AD203B41FA5}">
                      <a16:colId xmlns:a16="http://schemas.microsoft.com/office/drawing/2014/main" val="3437692746"/>
                    </a:ext>
                  </a:extLst>
                </a:gridCol>
                <a:gridCol w="4070424">
                  <a:extLst>
                    <a:ext uri="{9D8B030D-6E8A-4147-A177-3AD203B41FA5}">
                      <a16:colId xmlns:a16="http://schemas.microsoft.com/office/drawing/2014/main" val="3857992519"/>
                    </a:ext>
                  </a:extLst>
                </a:gridCol>
                <a:gridCol w="1829403">
                  <a:extLst>
                    <a:ext uri="{9D8B030D-6E8A-4147-A177-3AD203B41FA5}">
                      <a16:colId xmlns:a16="http://schemas.microsoft.com/office/drawing/2014/main" val="1679862092"/>
                    </a:ext>
                  </a:extLst>
                </a:gridCol>
                <a:gridCol w="1692197">
                  <a:extLst>
                    <a:ext uri="{9D8B030D-6E8A-4147-A177-3AD203B41FA5}">
                      <a16:colId xmlns:a16="http://schemas.microsoft.com/office/drawing/2014/main" val="934821313"/>
                    </a:ext>
                  </a:extLst>
                </a:gridCol>
                <a:gridCol w="1692197">
                  <a:extLst>
                    <a:ext uri="{9D8B030D-6E8A-4147-A177-3AD203B41FA5}">
                      <a16:colId xmlns:a16="http://schemas.microsoft.com/office/drawing/2014/main" val="3558173648"/>
                    </a:ext>
                  </a:extLst>
                </a:gridCol>
              </a:tblGrid>
              <a:tr h="648199">
                <a:tc>
                  <a:txBody>
                    <a:bodyPr/>
                    <a:lstStyle/>
                    <a:p>
                      <a:pPr marL="67949" marR="0" lvl="0" indent="0" algn="ctr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600" b="1" u="none" strike="noStrike" cap="none">
                          <a:solidFill>
                            <a:srgbClr val="FFFFFF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項目</a:t>
                      </a:r>
                    </a:p>
                  </a:txBody>
                  <a:tcPr marL="0" marR="0" marT="0" marB="0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4E6E"/>
                    </a:solidFill>
                  </a:tcPr>
                </a:tc>
                <a:tc>
                  <a:txBody>
                    <a:bodyPr/>
                    <a:lstStyle/>
                    <a:p>
                      <a:pPr marL="67949" marR="0" lvl="0" indent="0" algn="ctr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600" b="1" u="none" strike="noStrike" cap="none">
                          <a:solidFill>
                            <a:srgbClr val="FFFFFF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細項</a:t>
                      </a:r>
                    </a:p>
                  </a:txBody>
                  <a:tcPr marL="0" marR="0" marT="0" marB="0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4E6E"/>
                    </a:solidFill>
                  </a:tcPr>
                </a:tc>
                <a:tc>
                  <a:txBody>
                    <a:bodyPr/>
                    <a:lstStyle/>
                    <a:p>
                      <a:pPr marL="68580" marR="0" lvl="0" indent="0" algn="ctr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600" b="1" u="none" strike="noStrike" cap="none">
                          <a:solidFill>
                            <a:srgbClr val="FFFFFF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產品目前狀況</a:t>
                      </a:r>
                    </a:p>
                  </a:txBody>
                  <a:tcPr marL="0" marR="0" marT="0" marB="0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4E6E"/>
                    </a:solidFill>
                  </a:tcPr>
                </a:tc>
                <a:tc>
                  <a:txBody>
                    <a:bodyPr/>
                    <a:lstStyle/>
                    <a:p>
                      <a:pPr marL="67949" marR="0" lvl="0" indent="0" algn="ctr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600" b="1" i="0" u="none" strike="noStrike" cap="none">
                          <a:solidFill>
                            <a:srgbClr val="FFFFFF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最終產品規格</a:t>
                      </a:r>
                    </a:p>
                    <a:p>
                      <a:pPr marL="67949" marR="0" lvl="0" indent="0" algn="ctr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altLang="zh-TW" sz="1600" b="1" i="0" u="none" strike="noStrike" cap="none">
                          <a:solidFill>
                            <a:srgbClr val="FFFFFF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(</a:t>
                      </a:r>
                      <a:r>
                        <a:rPr lang="zh-TW" altLang="en-US" sz="1600" b="1" i="0" u="none" strike="noStrike" cap="none">
                          <a:solidFill>
                            <a:srgbClr val="FFFFFF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目標</a:t>
                      </a:r>
                      <a:r>
                        <a:rPr lang="en-US" altLang="zh-TW" sz="1600" b="1" i="0" u="none" strike="noStrike" cap="none">
                          <a:solidFill>
                            <a:srgbClr val="FFFFFF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)</a:t>
                      </a:r>
                      <a:endParaRPr lang="zh-TW" altLang="en-US" sz="1600" b="1" i="0" u="none" strike="noStrike" cap="none">
                        <a:solidFill>
                          <a:srgbClr val="FFFFFF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47621" marR="47621" marT="0" marB="0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4E6E"/>
                    </a:solidFill>
                  </a:tcPr>
                </a:tc>
                <a:tc>
                  <a:txBody>
                    <a:bodyPr/>
                    <a:lstStyle/>
                    <a:p>
                      <a:pPr marL="67949" marR="0" lvl="0" indent="0" algn="ctr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600" b="1" i="0" u="none" strike="noStrike" cap="none">
                          <a:solidFill>
                            <a:srgbClr val="FFFFFF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競爭者</a:t>
                      </a:r>
                      <a:r>
                        <a:rPr lang="en-US" altLang="zh-TW" sz="1600" b="1" i="0" u="none" strike="noStrike" cap="none">
                          <a:solidFill>
                            <a:srgbClr val="FFFFFF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(</a:t>
                      </a:r>
                      <a:r>
                        <a:rPr lang="zh-TW" altLang="en-US" sz="1600" b="1" i="0" u="none" strike="noStrike" cap="none">
                          <a:solidFill>
                            <a:srgbClr val="FFFFFF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類似品</a:t>
                      </a:r>
                      <a:r>
                        <a:rPr lang="en-US" altLang="zh-TW" sz="1600" b="1" i="0" u="none" strike="noStrike" cap="none">
                          <a:solidFill>
                            <a:srgbClr val="FFFFFF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)</a:t>
                      </a:r>
                      <a:endParaRPr lang="zh-TW" altLang="en-US" sz="1600" b="1" i="0" u="none" strike="noStrike" cap="none">
                        <a:solidFill>
                          <a:srgbClr val="FFFFFF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0" marR="0" marT="0" marB="0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4E6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36272207"/>
                  </a:ext>
                </a:extLst>
              </a:tr>
              <a:tr h="265047">
                <a:tc rowSpan="7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400" b="0" u="none" strike="noStrike" cap="none">
                          <a:solidFill>
                            <a:srgbClr val="000000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產品描述</a:t>
                      </a:r>
                    </a:p>
                  </a:txBody>
                  <a:tcPr marL="0" marR="0" marT="0" marB="0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8580" marR="0" lvl="0" indent="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400" b="0" u="none" strike="noStrike" cap="none">
                          <a:solidFill>
                            <a:srgbClr val="000000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器材的概述，包括預期用途</a:t>
                      </a:r>
                    </a:p>
                  </a:txBody>
                  <a:tcPr marL="0" marR="0" marT="0" marB="0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400" b="0" u="none" strike="noStrike" cap="none">
                          <a:solidFill>
                            <a:srgbClr val="000000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 </a:t>
                      </a:r>
                    </a:p>
                  </a:txBody>
                  <a:tcPr marL="0" marR="0" marT="0" marB="0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400" b="0" u="none" strike="noStrike" cap="none">
                          <a:solidFill>
                            <a:srgbClr val="000000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 </a:t>
                      </a:r>
                    </a:p>
                  </a:txBody>
                  <a:tcPr marL="0" marR="0" marT="0" marB="0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400" b="0" u="none" strike="noStrike" cap="none">
                          <a:solidFill>
                            <a:srgbClr val="000000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 </a:t>
                      </a:r>
                    </a:p>
                  </a:txBody>
                  <a:tcPr marL="0" marR="0" marT="0" marB="0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01634782"/>
                  </a:ext>
                </a:extLst>
              </a:tr>
              <a:tr h="302099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68580" marR="0" lvl="0" indent="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400" b="0" u="none" strike="noStrike" cap="none">
                          <a:solidFill>
                            <a:srgbClr val="000000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器材的操作原理</a:t>
                      </a:r>
                    </a:p>
                  </a:txBody>
                  <a:tcPr marL="0" marR="0" marT="0" marB="0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400" b="0" u="none" strike="noStrike" cap="none">
                        <a:solidFill>
                          <a:srgbClr val="000000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0" marR="0" marT="0" marB="0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400" b="0" u="none" strike="noStrike" cap="none">
                        <a:solidFill>
                          <a:srgbClr val="000000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0" marR="0" marT="0" marB="0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400" b="0" u="none" strike="noStrike" cap="none">
                        <a:solidFill>
                          <a:srgbClr val="000000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0" marR="0" marT="0" marB="0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79753190"/>
                  </a:ext>
                </a:extLst>
              </a:tr>
              <a:tr h="302099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68580" marR="0" lvl="0" indent="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400" b="0" u="none" strike="noStrike" cap="none">
                          <a:solidFill>
                            <a:srgbClr val="000000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器材的分類與適用的分級規定</a:t>
                      </a:r>
                    </a:p>
                  </a:txBody>
                  <a:tcPr marL="0" marR="0" marT="0" marB="0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400" b="0" u="none" strike="noStrike" cap="none">
                        <a:solidFill>
                          <a:srgbClr val="000000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0" marR="0" marT="0" marB="0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400" b="0" u="none" strike="noStrike" cap="none">
                        <a:solidFill>
                          <a:srgbClr val="000000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0" marR="0" marT="0" marB="0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400" b="0" u="none" strike="noStrike" cap="none">
                        <a:solidFill>
                          <a:srgbClr val="000000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0" marR="0" marT="0" marB="0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68871689"/>
                  </a:ext>
                </a:extLst>
              </a:tr>
              <a:tr h="302099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68580" marR="0" lvl="0" indent="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400" b="0" u="none" strike="noStrike" cap="none">
                          <a:solidFill>
                            <a:srgbClr val="000000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新穎性能的說明</a:t>
                      </a:r>
                    </a:p>
                  </a:txBody>
                  <a:tcPr marL="0" marR="0" marT="0" marB="0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400" b="0" u="none" strike="noStrike" cap="none">
                        <a:solidFill>
                          <a:srgbClr val="000000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0" marR="0" marT="0" marB="0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400" b="0" u="none" strike="noStrike" cap="none">
                        <a:solidFill>
                          <a:srgbClr val="000000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0" marR="0" marT="0" marB="0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400" b="0" u="none" strike="noStrike" cap="none">
                        <a:solidFill>
                          <a:srgbClr val="000000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0" marR="0" marT="0" marB="0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8767723"/>
                  </a:ext>
                </a:extLst>
              </a:tr>
              <a:tr h="402802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6858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400" b="0" u="none" strike="noStrike" cap="none">
                          <a:solidFill>
                            <a:srgbClr val="000000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擬與該器材結合使用之附件、其他醫療器材與其他非醫療器材產品的描述</a:t>
                      </a:r>
                    </a:p>
                  </a:txBody>
                  <a:tcPr marL="0" marR="0" marT="0" marB="0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400" b="0" u="none" strike="noStrike" cap="none">
                        <a:solidFill>
                          <a:srgbClr val="000000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0" marR="0" marT="0" marB="0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400" b="0" u="none" strike="noStrike" cap="none">
                        <a:solidFill>
                          <a:srgbClr val="000000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0" marR="0" marT="0" marB="0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400" b="0" u="none" strike="noStrike" cap="none">
                        <a:solidFill>
                          <a:srgbClr val="000000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0" marR="0" marT="0" marB="0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5791561"/>
                  </a:ext>
                </a:extLst>
              </a:tr>
              <a:tr h="1007028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6858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400" b="0" u="none" strike="noStrike" cap="none">
                          <a:solidFill>
                            <a:srgbClr val="000000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器材關鍵功能要素的概述，如其零件</a:t>
                      </a:r>
                      <a:r>
                        <a:rPr lang="en-US" altLang="zh-TW" sz="1400" b="0" u="none" strike="noStrike" cap="none">
                          <a:solidFill>
                            <a:srgbClr val="000000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/</a:t>
                      </a:r>
                      <a:r>
                        <a:rPr lang="zh-TW" altLang="en-US" sz="1400" b="0" u="none" strike="noStrike" cap="none">
                          <a:solidFill>
                            <a:srgbClr val="000000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組件（包括軟體，若適用）、配方、構成、功能。若適用，應包括：器材的圖示（如架構圖、照片、工程圖），應清楚指示關鍵零件</a:t>
                      </a:r>
                      <a:r>
                        <a:rPr lang="en-US" altLang="zh-TW" sz="1400" b="0" u="none" strike="noStrike" cap="none">
                          <a:solidFill>
                            <a:srgbClr val="000000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/</a:t>
                      </a:r>
                      <a:r>
                        <a:rPr lang="zh-TW" altLang="en-US" sz="1400" b="0" u="none" strike="noStrike" cap="none">
                          <a:solidFill>
                            <a:srgbClr val="000000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組件，包括工程圖與架構圖的充分解說</a:t>
                      </a:r>
                    </a:p>
                  </a:txBody>
                  <a:tcPr marL="0" marR="0" marT="0" marB="0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400" b="0" u="none" strike="noStrike" cap="none">
                          <a:solidFill>
                            <a:srgbClr val="000000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 </a:t>
                      </a:r>
                    </a:p>
                  </a:txBody>
                  <a:tcPr marL="0" marR="0" marT="0" marB="0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400" b="0" u="none" strike="noStrike" cap="none">
                          <a:solidFill>
                            <a:srgbClr val="000000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 </a:t>
                      </a:r>
                    </a:p>
                  </a:txBody>
                  <a:tcPr marL="0" marR="0" marT="0" marB="0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400" b="0" u="none" strike="noStrike" cap="none">
                          <a:solidFill>
                            <a:srgbClr val="000000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 </a:t>
                      </a:r>
                    </a:p>
                  </a:txBody>
                  <a:tcPr marL="0" marR="0" marT="0" marB="0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65815642"/>
                  </a:ext>
                </a:extLst>
              </a:tr>
              <a:tr h="445120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6858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400" b="0" u="none" strike="noStrike" cap="none">
                          <a:solidFill>
                            <a:srgbClr val="000000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器材關鍵功能要素所含材料的概述，以及與人體直接或間接接觸之材料的概述</a:t>
                      </a:r>
                    </a:p>
                  </a:txBody>
                  <a:tcPr marL="0" marR="0" marT="0" marB="0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400" b="0" u="none" strike="noStrike" cap="none">
                          <a:solidFill>
                            <a:srgbClr val="000000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 </a:t>
                      </a:r>
                    </a:p>
                  </a:txBody>
                  <a:tcPr marL="0" marR="0" marT="0" marB="0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400" b="0" u="none" strike="noStrike" cap="none">
                          <a:solidFill>
                            <a:srgbClr val="000000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 </a:t>
                      </a:r>
                    </a:p>
                  </a:txBody>
                  <a:tcPr marL="0" marR="0" marT="0" marB="0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400" b="0" u="none" strike="noStrike" cap="none">
                          <a:solidFill>
                            <a:srgbClr val="000000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 </a:t>
                      </a:r>
                    </a:p>
                  </a:txBody>
                  <a:tcPr marL="0" marR="0" marT="0" marB="0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29386092"/>
                  </a:ext>
                </a:extLst>
              </a:tr>
              <a:tr h="265047">
                <a:tc rowSpan="4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400" b="0" u="none" strike="noStrike" cap="none">
                          <a:solidFill>
                            <a:srgbClr val="000000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適應症及</a:t>
                      </a:r>
                    </a:p>
                    <a:p>
                      <a:pPr marL="0" marR="0" lvl="0" indent="0" algn="ctr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400" b="0" u="none" strike="noStrike" cap="none">
                          <a:solidFill>
                            <a:srgbClr val="000000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使用方法</a:t>
                      </a:r>
                    </a:p>
                  </a:txBody>
                  <a:tcPr marL="0" marR="0" marT="0" marB="0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8580" marR="0" lvl="0" indent="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400" b="0" u="none" strike="noStrike" cap="none">
                          <a:solidFill>
                            <a:srgbClr val="000000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適應症</a:t>
                      </a:r>
                    </a:p>
                  </a:txBody>
                  <a:tcPr marL="0" marR="0" marT="0" marB="0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400" b="0" u="none" strike="noStrike" cap="none">
                          <a:solidFill>
                            <a:srgbClr val="000000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 </a:t>
                      </a:r>
                    </a:p>
                  </a:txBody>
                  <a:tcPr marL="0" marR="0" marT="0" marB="0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400" b="0" u="none" strike="noStrike" cap="none">
                          <a:solidFill>
                            <a:srgbClr val="000000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 </a:t>
                      </a:r>
                    </a:p>
                  </a:txBody>
                  <a:tcPr marL="0" marR="0" marT="0" marB="0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400" b="0" u="none" strike="noStrike" cap="none">
                          <a:solidFill>
                            <a:srgbClr val="000000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 </a:t>
                      </a:r>
                    </a:p>
                  </a:txBody>
                  <a:tcPr marL="0" marR="0" marT="0" marB="0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31642659"/>
                  </a:ext>
                </a:extLst>
              </a:tr>
              <a:tr h="420825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6858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400" b="0" u="none" strike="noStrike" cap="none">
                          <a:solidFill>
                            <a:srgbClr val="000000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器材適用的病患群與病況，及其他考量，如選取病患的標準</a:t>
                      </a:r>
                    </a:p>
                  </a:txBody>
                  <a:tcPr marL="0" marR="0" marT="0" marB="0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400" b="0" u="none" strike="noStrike" cap="none">
                        <a:solidFill>
                          <a:srgbClr val="000000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0" marR="0" marT="0" marB="0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400" b="0" u="none" strike="noStrike" cap="none">
                        <a:solidFill>
                          <a:srgbClr val="000000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0" marR="0" marT="0" marB="0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400" b="0" u="none" strike="noStrike" cap="none">
                        <a:solidFill>
                          <a:srgbClr val="000000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0" marR="0" marT="0" marB="0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62463301"/>
                  </a:ext>
                </a:extLst>
              </a:tr>
              <a:tr h="265047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68580" marR="0" lvl="0" indent="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400" b="0" u="none" strike="noStrike" cap="none">
                          <a:solidFill>
                            <a:srgbClr val="000000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使用於人體之位置</a:t>
                      </a:r>
                    </a:p>
                  </a:txBody>
                  <a:tcPr marL="0" marR="0" marT="0" marB="0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400" b="0" u="none" strike="noStrike" cap="none">
                          <a:solidFill>
                            <a:srgbClr val="000000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 </a:t>
                      </a:r>
                    </a:p>
                  </a:txBody>
                  <a:tcPr marL="0" marR="0" marT="0" marB="0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400" b="0" u="none" strike="noStrike" cap="none">
                          <a:solidFill>
                            <a:srgbClr val="000000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 </a:t>
                      </a:r>
                    </a:p>
                  </a:txBody>
                  <a:tcPr marL="0" marR="0" marT="0" marB="0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400" b="0" u="none" strike="noStrike" cap="none">
                          <a:solidFill>
                            <a:srgbClr val="000000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 </a:t>
                      </a:r>
                    </a:p>
                  </a:txBody>
                  <a:tcPr marL="0" marR="0" marT="0" marB="0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71202533"/>
                  </a:ext>
                </a:extLst>
              </a:tr>
              <a:tr h="265047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68580" marR="0" lvl="0" indent="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400" b="0" u="none" strike="noStrike" cap="none">
                          <a:solidFill>
                            <a:srgbClr val="000000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使用該醫療器材場所</a:t>
                      </a:r>
                    </a:p>
                  </a:txBody>
                  <a:tcPr marL="0" marR="0" marT="0" marB="0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400" b="0" u="none" strike="noStrike" cap="none">
                          <a:solidFill>
                            <a:srgbClr val="000000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 </a:t>
                      </a:r>
                    </a:p>
                  </a:txBody>
                  <a:tcPr marL="0" marR="0" marT="0" marB="0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400" b="0" u="none" strike="noStrike" cap="none">
                          <a:solidFill>
                            <a:srgbClr val="000000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 </a:t>
                      </a:r>
                    </a:p>
                  </a:txBody>
                  <a:tcPr marL="0" marR="0" marT="0" marB="0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400" b="0" u="none" strike="noStrike" cap="none">
                          <a:solidFill>
                            <a:srgbClr val="000000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 </a:t>
                      </a:r>
                    </a:p>
                  </a:txBody>
                  <a:tcPr marL="0" marR="0" marT="0" marB="0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16268263"/>
                  </a:ext>
                </a:extLst>
              </a:tr>
            </a:tbl>
          </a:graphicData>
        </a:graphic>
      </p:graphicFrame>
      <p:sp>
        <p:nvSpPr>
          <p:cNvPr id="5" name="Google Shape;503;p11">
            <a:extLst>
              <a:ext uri="{FF2B5EF4-FFF2-40B4-BE49-F238E27FC236}">
                <a16:creationId xmlns:a16="http://schemas.microsoft.com/office/drawing/2014/main" id="{0939FECD-3565-426D-965C-67152531157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09603" y="327803"/>
            <a:ext cx="10972800" cy="534841"/>
          </a:xfrm>
        </p:spPr>
        <p:txBody>
          <a:bodyPr anchor="ctr"/>
          <a:lstStyle/>
          <a:p>
            <a:pPr lvl="0"/>
            <a:r>
              <a:rPr lang="en-US" altLang="zh-TW" sz="2800" b="1"/>
              <a:t>Target Product Profile 1/2 </a:t>
            </a:r>
            <a:r>
              <a:rPr lang="zh-TW" altLang="en-US" sz="2800" b="1"/>
              <a:t>醫材類填寫</a:t>
            </a:r>
          </a:p>
        </p:txBody>
      </p:sp>
    </p:spTree>
  </p:cSld>
  <p:clrMapOvr>
    <a:masterClrMapping/>
  </p:clrMapOvr>
  <p:transition spd="med">
    <p:fade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508;p12">
            <a:extLst>
              <a:ext uri="{FF2B5EF4-FFF2-40B4-BE49-F238E27FC236}">
                <a16:creationId xmlns:a16="http://schemas.microsoft.com/office/drawing/2014/main" id="{6A92BB7D-9E7F-4B10-A4D6-BF6F922B4D65}"/>
              </a:ext>
            </a:extLst>
          </p:cNvPr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spcBef>
                <a:spcPts val="0"/>
              </a:spcBef>
              <a:buNone/>
            </a:pPr>
            <a:endParaRPr lang="zh-TW" altLang="en-US"/>
          </a:p>
          <a:p>
            <a:pPr marL="0" lvl="0" indent="0">
              <a:spcBef>
                <a:spcPts val="520"/>
              </a:spcBef>
              <a:buNone/>
            </a:pPr>
            <a:endParaRPr lang="zh-TW" altLang="en-US"/>
          </a:p>
        </p:txBody>
      </p:sp>
      <p:sp>
        <p:nvSpPr>
          <p:cNvPr id="3" name="Google Shape;509;p12">
            <a:extLst>
              <a:ext uri="{FF2B5EF4-FFF2-40B4-BE49-F238E27FC236}">
                <a16:creationId xmlns:a16="http://schemas.microsoft.com/office/drawing/2014/main" id="{F85AC6AE-91BB-43E3-8C94-CB38AD191DF3}"/>
              </a:ext>
            </a:extLst>
          </p:cNvPr>
          <p:cNvSpPr txBox="1"/>
          <p:nvPr/>
        </p:nvSpPr>
        <p:spPr>
          <a:xfrm>
            <a:off x="10566404" y="6356351"/>
            <a:ext cx="1015998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7A8AE607-E40F-41DB-B481-FDF4208B954C}" type="slidenum">
              <a:t>24</a:t>
            </a:fld>
            <a:endParaRPr lang="en-US" sz="1100" b="0" i="0" u="none" strike="noStrike" kern="0" cap="none" spc="0" baseline="0">
              <a:solidFill>
                <a:srgbClr val="000000"/>
              </a:solidFill>
              <a:uFillTx/>
              <a:latin typeface="MingLiu"/>
              <a:ea typeface="MingLiu"/>
              <a:cs typeface="MingLiu"/>
            </a:endParaRPr>
          </a:p>
        </p:txBody>
      </p:sp>
      <p:graphicFrame>
        <p:nvGraphicFramePr>
          <p:cNvPr id="4" name="Google Shape;510;p12">
            <a:extLst>
              <a:ext uri="{FF2B5EF4-FFF2-40B4-BE49-F238E27FC236}">
                <a16:creationId xmlns:a16="http://schemas.microsoft.com/office/drawing/2014/main" id="{D2497F96-31E2-465A-B4E9-DEE9BB2E520D}"/>
              </a:ext>
            </a:extLst>
          </p:cNvPr>
          <p:cNvGraphicFramePr>
            <a:graphicFrameLocks noGrp="1"/>
          </p:cNvGraphicFramePr>
          <p:nvPr/>
        </p:nvGraphicFramePr>
        <p:xfrm>
          <a:off x="609603" y="918871"/>
          <a:ext cx="3000000" cy="3000000"/>
        </p:xfrm>
        <a:graphic>
          <a:graphicData uri="http://schemas.openxmlformats.org/drawingml/2006/table">
            <a:tbl>
              <a:tblPr firstRow="1" firstCol="1" lastRow="1" lastCol="1" bandRow="1" bandCol="1">
                <a:effectLst/>
                <a:tableStyleId>{517EFE58-51E1-40D5-9E8B-A3524ADEC254}</a:tableStyleId>
              </a:tblPr>
              <a:tblGrid>
                <a:gridCol w="1236076">
                  <a:extLst>
                    <a:ext uri="{9D8B030D-6E8A-4147-A177-3AD203B41FA5}">
                      <a16:colId xmlns:a16="http://schemas.microsoft.com/office/drawing/2014/main" val="1995680148"/>
                    </a:ext>
                  </a:extLst>
                </a:gridCol>
                <a:gridCol w="4074447">
                  <a:extLst>
                    <a:ext uri="{9D8B030D-6E8A-4147-A177-3AD203B41FA5}">
                      <a16:colId xmlns:a16="http://schemas.microsoft.com/office/drawing/2014/main" val="4293561427"/>
                    </a:ext>
                  </a:extLst>
                </a:gridCol>
                <a:gridCol w="1831195">
                  <a:extLst>
                    <a:ext uri="{9D8B030D-6E8A-4147-A177-3AD203B41FA5}">
                      <a16:colId xmlns:a16="http://schemas.microsoft.com/office/drawing/2014/main" val="4087672308"/>
                    </a:ext>
                  </a:extLst>
                </a:gridCol>
                <a:gridCol w="1693871">
                  <a:extLst>
                    <a:ext uri="{9D8B030D-6E8A-4147-A177-3AD203B41FA5}">
                      <a16:colId xmlns:a16="http://schemas.microsoft.com/office/drawing/2014/main" val="2710110433"/>
                    </a:ext>
                  </a:extLst>
                </a:gridCol>
                <a:gridCol w="1693871">
                  <a:extLst>
                    <a:ext uri="{9D8B030D-6E8A-4147-A177-3AD203B41FA5}">
                      <a16:colId xmlns:a16="http://schemas.microsoft.com/office/drawing/2014/main" val="4092397578"/>
                    </a:ext>
                  </a:extLst>
                </a:gridCol>
              </a:tblGrid>
              <a:tr h="539998">
                <a:tc>
                  <a:txBody>
                    <a:bodyPr/>
                    <a:lstStyle/>
                    <a:p>
                      <a:pPr marL="67949" marR="0" lvl="0" indent="0" algn="ctr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600" b="1" u="none" strike="noStrike" cap="none">
                          <a:solidFill>
                            <a:srgbClr val="FFFFFF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項目</a:t>
                      </a:r>
                    </a:p>
                  </a:txBody>
                  <a:tcPr marL="0" marR="0" marT="0" marB="0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4E6E"/>
                    </a:solidFill>
                  </a:tcPr>
                </a:tc>
                <a:tc>
                  <a:txBody>
                    <a:bodyPr/>
                    <a:lstStyle/>
                    <a:p>
                      <a:pPr marL="68580" marR="0" lvl="0" indent="0" algn="ctr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600" b="1" u="none" strike="noStrike" cap="none">
                          <a:solidFill>
                            <a:srgbClr val="FFFFFF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細項</a:t>
                      </a:r>
                    </a:p>
                  </a:txBody>
                  <a:tcPr marL="0" marR="0" marT="0" marB="0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4E6E"/>
                    </a:solidFill>
                  </a:tcPr>
                </a:tc>
                <a:tc>
                  <a:txBody>
                    <a:bodyPr/>
                    <a:lstStyle/>
                    <a:p>
                      <a:pPr marL="68580" marR="0" lvl="0" indent="0" algn="ctr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600" b="1" u="none" strike="noStrike" cap="none">
                          <a:solidFill>
                            <a:srgbClr val="FFFFFF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產品目前狀況</a:t>
                      </a:r>
                    </a:p>
                  </a:txBody>
                  <a:tcPr marL="0" marR="0" marT="0" marB="0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4E6E"/>
                    </a:solidFill>
                  </a:tcPr>
                </a:tc>
                <a:tc>
                  <a:txBody>
                    <a:bodyPr/>
                    <a:lstStyle/>
                    <a:p>
                      <a:pPr marL="67949" marR="0" lvl="0" indent="0" algn="ctr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600" b="1" i="0" u="none" strike="noStrike" cap="none">
                          <a:solidFill>
                            <a:srgbClr val="FFFFFF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最終產品規格</a:t>
                      </a:r>
                    </a:p>
                    <a:p>
                      <a:pPr marL="67949" marR="0" lvl="0" indent="0" algn="ctr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altLang="zh-TW" sz="1600" b="1" i="0" u="none" strike="noStrike" cap="none">
                          <a:solidFill>
                            <a:srgbClr val="FFFFFF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(</a:t>
                      </a:r>
                      <a:r>
                        <a:rPr lang="zh-TW" altLang="en-US" sz="1600" b="1" i="0" u="none" strike="noStrike" cap="none">
                          <a:solidFill>
                            <a:srgbClr val="FFFFFF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目標</a:t>
                      </a:r>
                      <a:r>
                        <a:rPr lang="en-US" altLang="zh-TW" sz="1600" b="1" i="0" u="none" strike="noStrike" cap="none">
                          <a:solidFill>
                            <a:srgbClr val="FFFFFF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)</a:t>
                      </a:r>
                      <a:endParaRPr lang="zh-TW" altLang="en-US" sz="1600" b="1" i="0" u="none" strike="noStrike" cap="none">
                        <a:solidFill>
                          <a:srgbClr val="FFFFFF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47621" marR="47621" marT="0" marB="0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4E6E"/>
                    </a:solidFill>
                  </a:tcPr>
                </a:tc>
                <a:tc>
                  <a:txBody>
                    <a:bodyPr/>
                    <a:lstStyle/>
                    <a:p>
                      <a:pPr marL="67949" marR="0" lvl="0" indent="0" algn="ctr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600" b="1" i="0" u="none" strike="noStrike" cap="none">
                          <a:solidFill>
                            <a:srgbClr val="FFFFFF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競爭者</a:t>
                      </a:r>
                      <a:r>
                        <a:rPr lang="en-US" altLang="zh-TW" sz="1600" b="1" i="0" u="none" strike="noStrike" cap="none">
                          <a:solidFill>
                            <a:srgbClr val="FFFFFF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(</a:t>
                      </a:r>
                      <a:r>
                        <a:rPr lang="zh-TW" altLang="en-US" sz="1600" b="1" i="0" u="none" strike="noStrike" cap="none">
                          <a:solidFill>
                            <a:srgbClr val="FFFFFF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類似品</a:t>
                      </a:r>
                      <a:r>
                        <a:rPr lang="en-US" altLang="zh-TW" sz="1600" b="1" i="0" u="none" strike="noStrike" cap="none">
                          <a:solidFill>
                            <a:srgbClr val="FFFFFF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)</a:t>
                      </a:r>
                      <a:endParaRPr lang="zh-TW" altLang="en-US" sz="1600" b="1" i="0" u="none" strike="noStrike" cap="none">
                        <a:solidFill>
                          <a:srgbClr val="FFFFFF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0" marR="0" marT="0" marB="0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4E6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76678074"/>
                  </a:ext>
                </a:extLst>
              </a:tr>
              <a:tr h="414104">
                <a:tc rowSpan="4">
                  <a:txBody>
                    <a:bodyPr/>
                    <a:lstStyle/>
                    <a:p>
                      <a:pPr marL="67949" marR="0" lvl="0" indent="0" algn="ctr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400" b="0" u="none" strike="noStrike" cap="none">
                          <a:latin typeface="Microsoft JhengHei"/>
                          <a:ea typeface="Microsoft JhengHei"/>
                          <a:cs typeface="Microsoft JhengHei"/>
                        </a:rPr>
                        <a:t>法規考量</a:t>
                      </a:r>
                    </a:p>
                  </a:txBody>
                  <a:tcPr marL="0" marR="0" marT="0" marB="0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8580" marR="0" lvl="0" indent="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400" b="0" u="none" strike="noStrike" cap="none">
                          <a:latin typeface="Microsoft JhengHei"/>
                          <a:ea typeface="Microsoft JhengHei"/>
                          <a:cs typeface="Microsoft JhengHei"/>
                        </a:rPr>
                        <a:t>母法</a:t>
                      </a:r>
                      <a:r>
                        <a:rPr lang="en-US" altLang="zh-TW" sz="1400" b="0" u="none" strike="noStrike" cap="none">
                          <a:latin typeface="Microsoft JhengHei"/>
                          <a:ea typeface="Microsoft JhengHei"/>
                          <a:cs typeface="Microsoft JhengHei"/>
                        </a:rPr>
                        <a:t>-</a:t>
                      </a:r>
                      <a:r>
                        <a:rPr lang="zh-TW" altLang="en-US" sz="1400" b="0" u="none" strike="noStrike" cap="none">
                          <a:latin typeface="Microsoft JhengHei"/>
                          <a:ea typeface="Microsoft JhengHei"/>
                          <a:cs typeface="Microsoft JhengHei"/>
                        </a:rPr>
                        <a:t>藥事法</a:t>
                      </a:r>
                    </a:p>
                  </a:txBody>
                  <a:tcPr marL="0" marR="0" marT="0" marB="0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400" b="0" u="none" strike="noStrike" cap="none">
                          <a:latin typeface="Microsoft JhengHei"/>
                          <a:ea typeface="Microsoft JhengHei"/>
                          <a:cs typeface="Microsoft JhengHei"/>
                        </a:rPr>
                        <a:t> </a:t>
                      </a:r>
                    </a:p>
                  </a:txBody>
                  <a:tcPr marL="0" marR="0" marT="0" marB="0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400" b="0" u="none" strike="noStrike" cap="none">
                          <a:latin typeface="Microsoft JhengHei"/>
                          <a:ea typeface="Microsoft JhengHei"/>
                          <a:cs typeface="Microsoft JhengHei"/>
                        </a:rPr>
                        <a:t> </a:t>
                      </a:r>
                    </a:p>
                  </a:txBody>
                  <a:tcPr marL="0" marR="0" marT="0" marB="0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400" b="0" u="none" strike="noStrike" cap="none">
                          <a:latin typeface="Microsoft JhengHei"/>
                          <a:ea typeface="Microsoft JhengHei"/>
                          <a:cs typeface="Microsoft JhengHei"/>
                        </a:rPr>
                        <a:t> </a:t>
                      </a:r>
                    </a:p>
                  </a:txBody>
                  <a:tcPr marL="0" marR="0" marT="0" marB="0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54167857"/>
                  </a:ext>
                </a:extLst>
              </a:tr>
              <a:tr h="414104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68580" marR="0" lvl="0" indent="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400" b="0" u="none" strike="noStrike" cap="none">
                          <a:latin typeface="Microsoft JhengHei"/>
                          <a:ea typeface="Microsoft JhengHei"/>
                          <a:cs typeface="Microsoft JhengHei"/>
                        </a:rPr>
                        <a:t>醫療器材管理辦法</a:t>
                      </a:r>
                    </a:p>
                  </a:txBody>
                  <a:tcPr marL="0" marR="0" marT="0" marB="0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400" b="0" u="none" strike="noStrike" cap="none"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0" marR="0" marT="0" marB="0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400" b="0" u="none" strike="noStrike" cap="none"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0" marR="0" marT="0" marB="0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400" b="0" u="none" strike="noStrike" cap="none"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0" marR="0" marT="0" marB="0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62006323"/>
                  </a:ext>
                </a:extLst>
              </a:tr>
              <a:tr h="454027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68580" marR="0" lvl="0" indent="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400" b="0" u="none" strike="noStrike" cap="none">
                          <a:latin typeface="Microsoft JhengHei"/>
                          <a:ea typeface="Microsoft JhengHei"/>
                          <a:cs typeface="Microsoft JhengHei"/>
                        </a:rPr>
                        <a:t>藥物優良製造準則第三編</a:t>
                      </a:r>
                      <a:r>
                        <a:rPr lang="en-US" altLang="zh-TW" sz="1400" b="0" u="none" strike="noStrike" cap="none">
                          <a:latin typeface="Microsoft JhengHei"/>
                          <a:ea typeface="Microsoft JhengHei"/>
                          <a:cs typeface="Microsoft JhengHei"/>
                        </a:rPr>
                        <a:t>-</a:t>
                      </a:r>
                      <a:r>
                        <a:rPr lang="zh-TW" altLang="en-US" sz="1400" b="0" u="none" strike="noStrike" cap="none">
                          <a:latin typeface="Microsoft JhengHei"/>
                          <a:ea typeface="Microsoft JhengHei"/>
                          <a:cs typeface="Microsoft JhengHei"/>
                        </a:rPr>
                        <a:t>醫療器材優良製造規範 （</a:t>
                      </a:r>
                      <a:r>
                        <a:rPr lang="en-US" altLang="zh-TW" sz="1400" b="0" u="none" strike="noStrike" cap="none">
                          <a:latin typeface="Microsoft JhengHei"/>
                          <a:ea typeface="Microsoft JhengHei"/>
                          <a:cs typeface="Microsoft JhengHei"/>
                        </a:rPr>
                        <a:t>GMP</a:t>
                      </a:r>
                      <a:r>
                        <a:rPr lang="zh-TW" altLang="en-US" sz="1400" b="0" u="none" strike="noStrike" cap="none">
                          <a:latin typeface="Microsoft JhengHei"/>
                          <a:ea typeface="Microsoft JhengHei"/>
                          <a:cs typeface="Microsoft JhengHei"/>
                        </a:rPr>
                        <a:t>）</a:t>
                      </a:r>
                    </a:p>
                  </a:txBody>
                  <a:tcPr marL="0" marR="0" marT="0" marB="0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400" b="0" u="none" strike="noStrike" cap="none"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0" marR="0" marT="0" marB="0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400" b="0" u="none" strike="noStrike" cap="none"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0" marR="0" marT="0" marB="0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400" b="0" u="none" strike="noStrike" cap="none"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0" marR="0" marT="0" marB="0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75481260"/>
                  </a:ext>
                </a:extLst>
              </a:tr>
              <a:tr h="414104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68580" marR="0" lvl="0" indent="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400" b="0" u="none" strike="noStrike" cap="none">
                          <a:latin typeface="Microsoft JhengHei"/>
                          <a:ea typeface="Microsoft JhengHei"/>
                          <a:cs typeface="Microsoft JhengHei"/>
                        </a:rPr>
                        <a:t>醫療器材查驗登記審查準則</a:t>
                      </a:r>
                    </a:p>
                  </a:txBody>
                  <a:tcPr marL="0" marR="0" marT="0" marB="0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400" b="0" u="none" strike="noStrike" cap="none">
                          <a:latin typeface="Microsoft JhengHei"/>
                          <a:ea typeface="Microsoft JhengHei"/>
                          <a:cs typeface="Microsoft JhengHei"/>
                        </a:rPr>
                        <a:t> </a:t>
                      </a:r>
                    </a:p>
                  </a:txBody>
                  <a:tcPr marL="0" marR="0" marT="0" marB="0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400" b="0" u="none" strike="noStrike" cap="none">
                          <a:latin typeface="Microsoft JhengHei"/>
                          <a:ea typeface="Microsoft JhengHei"/>
                          <a:cs typeface="Microsoft JhengHei"/>
                        </a:rPr>
                        <a:t> </a:t>
                      </a:r>
                    </a:p>
                  </a:txBody>
                  <a:tcPr marL="0" marR="0" marT="0" marB="0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400" b="0" u="none" strike="noStrike" cap="none">
                          <a:latin typeface="Microsoft JhengHei"/>
                          <a:ea typeface="Microsoft JhengHei"/>
                          <a:cs typeface="Microsoft JhengHei"/>
                        </a:rPr>
                        <a:t> </a:t>
                      </a:r>
                    </a:p>
                  </a:txBody>
                  <a:tcPr marL="0" marR="0" marT="0" marB="0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03643814"/>
                  </a:ext>
                </a:extLst>
              </a:tr>
              <a:tr h="414104">
                <a:tc rowSpan="3">
                  <a:txBody>
                    <a:bodyPr/>
                    <a:lstStyle/>
                    <a:p>
                      <a:pPr marL="67949" marR="0" lvl="0" indent="0" algn="ctr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400" b="0" u="none" strike="noStrike" cap="none">
                          <a:latin typeface="Microsoft JhengHei"/>
                          <a:ea typeface="Microsoft JhengHei"/>
                          <a:cs typeface="Microsoft JhengHei"/>
                        </a:rPr>
                        <a:t>智慧財產權</a:t>
                      </a:r>
                    </a:p>
                  </a:txBody>
                  <a:tcPr marL="0" marR="0" marT="0" marB="0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8580" marR="0" lvl="0" indent="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400" b="0" u="none" strike="noStrike" cap="none">
                          <a:latin typeface="Microsoft JhengHei"/>
                          <a:ea typeface="Microsoft JhengHei"/>
                          <a:cs typeface="Microsoft JhengHei"/>
                        </a:rPr>
                        <a:t>自由運用程度（</a:t>
                      </a:r>
                      <a:r>
                        <a:rPr lang="en-US" altLang="zh-TW" sz="1400" b="0" u="none" strike="noStrike" cap="none">
                          <a:latin typeface="Microsoft JhengHei"/>
                          <a:ea typeface="Microsoft JhengHei"/>
                          <a:cs typeface="Microsoft JhengHei"/>
                        </a:rPr>
                        <a:t>Freedom to Operate, FTO</a:t>
                      </a:r>
                      <a:r>
                        <a:rPr lang="zh-TW" altLang="en-US" sz="1400" b="0" u="none" strike="noStrike" cap="none">
                          <a:latin typeface="Microsoft JhengHei"/>
                          <a:ea typeface="Microsoft JhengHei"/>
                          <a:cs typeface="Microsoft JhengHei"/>
                        </a:rPr>
                        <a:t>）分析</a:t>
                      </a:r>
                    </a:p>
                  </a:txBody>
                  <a:tcPr marL="0" marR="0" marT="0" marB="0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400" b="0" u="none" strike="noStrike" cap="none">
                          <a:latin typeface="Microsoft JhengHei"/>
                          <a:ea typeface="Microsoft JhengHei"/>
                          <a:cs typeface="Microsoft JhengHei"/>
                        </a:rPr>
                        <a:t> </a:t>
                      </a:r>
                    </a:p>
                  </a:txBody>
                  <a:tcPr marL="0" marR="0" marT="0" marB="0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400" b="0" u="none" strike="noStrike" cap="none">
                          <a:latin typeface="Microsoft JhengHei"/>
                          <a:ea typeface="Microsoft JhengHei"/>
                          <a:cs typeface="Microsoft JhengHei"/>
                        </a:rPr>
                        <a:t> </a:t>
                      </a:r>
                    </a:p>
                  </a:txBody>
                  <a:tcPr marL="0" marR="0" marT="0" marB="0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400" b="0" u="none" strike="noStrike" cap="none">
                          <a:latin typeface="Microsoft JhengHei"/>
                          <a:ea typeface="Microsoft JhengHei"/>
                          <a:cs typeface="Microsoft JhengHei"/>
                        </a:rPr>
                        <a:t> </a:t>
                      </a:r>
                    </a:p>
                  </a:txBody>
                  <a:tcPr marL="0" marR="0" marT="0" marB="0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66080294"/>
                  </a:ext>
                </a:extLst>
              </a:tr>
              <a:tr h="414104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68580" marR="0" lvl="0" indent="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400" b="0" u="none" strike="noStrike" cap="none">
                          <a:latin typeface="Microsoft JhengHei"/>
                          <a:ea typeface="Microsoft JhengHei"/>
                          <a:cs typeface="Microsoft JhengHei"/>
                        </a:rPr>
                        <a:t>可專利性</a:t>
                      </a:r>
                    </a:p>
                  </a:txBody>
                  <a:tcPr marL="0" marR="0" marT="0" marB="0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400" b="0" u="none" strike="noStrike" cap="none"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0" marR="0" marT="0" marB="0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400" b="0" u="none" strike="noStrike" cap="none"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0" marR="0" marT="0" marB="0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400" b="0" u="none" strike="noStrike" cap="none"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0" marR="0" marT="0" marB="0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78075134"/>
                  </a:ext>
                </a:extLst>
              </a:tr>
              <a:tr h="414104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68580" marR="0" lvl="0" indent="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400" b="0" u="none" strike="noStrike" cap="none">
                          <a:latin typeface="Microsoft JhengHei"/>
                          <a:ea typeface="Microsoft JhengHei"/>
                          <a:cs typeface="Microsoft JhengHei"/>
                        </a:rPr>
                        <a:t>預期授權成果</a:t>
                      </a:r>
                    </a:p>
                  </a:txBody>
                  <a:tcPr marL="0" marR="0" marT="0" marB="0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400" b="0" u="none" strike="noStrike" cap="none">
                          <a:latin typeface="Microsoft JhengHei"/>
                          <a:ea typeface="Microsoft JhengHei"/>
                          <a:cs typeface="Microsoft JhengHei"/>
                        </a:rPr>
                        <a:t> </a:t>
                      </a:r>
                    </a:p>
                  </a:txBody>
                  <a:tcPr marL="0" marR="0" marT="0" marB="0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400" b="0" u="none" strike="noStrike" cap="none">
                          <a:latin typeface="Microsoft JhengHei"/>
                          <a:ea typeface="Microsoft JhengHei"/>
                          <a:cs typeface="Microsoft JhengHei"/>
                        </a:rPr>
                        <a:t> </a:t>
                      </a:r>
                    </a:p>
                  </a:txBody>
                  <a:tcPr marL="0" marR="0" marT="0" marB="0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400" b="0" u="none" strike="noStrike" cap="none">
                          <a:latin typeface="Microsoft JhengHei"/>
                          <a:ea typeface="Microsoft JhengHei"/>
                          <a:cs typeface="Microsoft JhengHei"/>
                        </a:rPr>
                        <a:t> </a:t>
                      </a:r>
                    </a:p>
                  </a:txBody>
                  <a:tcPr marL="0" marR="0" marT="0" marB="0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38765337"/>
                  </a:ext>
                </a:extLst>
              </a:tr>
              <a:tr h="414104">
                <a:tc rowSpan="3">
                  <a:txBody>
                    <a:bodyPr/>
                    <a:lstStyle/>
                    <a:p>
                      <a:pPr marL="67949" marR="0" lvl="0" indent="0" algn="ctr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400" b="0" u="none" strike="noStrike" cap="none">
                          <a:latin typeface="Microsoft JhengHei"/>
                          <a:ea typeface="Microsoft JhengHei"/>
                          <a:cs typeface="Microsoft JhengHei"/>
                        </a:rPr>
                        <a:t>相對競爭技術</a:t>
                      </a:r>
                    </a:p>
                  </a:txBody>
                  <a:tcPr marL="0" marR="0" marT="0" marB="0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8580" marR="0" lvl="0" indent="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400" b="0" u="none" strike="noStrike" cap="none">
                          <a:latin typeface="Microsoft JhengHei"/>
                          <a:ea typeface="Microsoft JhengHei"/>
                          <a:cs typeface="Microsoft JhengHei"/>
                        </a:rPr>
                        <a:t>相同治療目標</a:t>
                      </a:r>
                    </a:p>
                  </a:txBody>
                  <a:tcPr marL="0" marR="0" marT="0" marB="0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400" b="0" u="none" strike="noStrike" cap="none">
                          <a:latin typeface="Microsoft JhengHei"/>
                          <a:ea typeface="Microsoft JhengHei"/>
                          <a:cs typeface="Microsoft JhengHei"/>
                        </a:rPr>
                        <a:t> </a:t>
                      </a:r>
                    </a:p>
                  </a:txBody>
                  <a:tcPr marL="0" marR="0" marT="0" marB="0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400" b="0" u="none" strike="noStrike" cap="none">
                          <a:latin typeface="Microsoft JhengHei"/>
                          <a:ea typeface="Microsoft JhengHei"/>
                          <a:cs typeface="Microsoft JhengHei"/>
                        </a:rPr>
                        <a:t> </a:t>
                      </a:r>
                    </a:p>
                  </a:txBody>
                  <a:tcPr marL="0" marR="0" marT="0" marB="0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400" b="0" u="none" strike="noStrike" cap="none">
                          <a:latin typeface="Microsoft JhengHei"/>
                          <a:ea typeface="Microsoft JhengHei"/>
                          <a:cs typeface="Microsoft JhengHei"/>
                        </a:rPr>
                        <a:t> </a:t>
                      </a:r>
                    </a:p>
                  </a:txBody>
                  <a:tcPr marL="0" marR="0" marT="0" marB="0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61573505"/>
                  </a:ext>
                </a:extLst>
              </a:tr>
              <a:tr h="414104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68580" marR="0" lvl="0" indent="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400" b="0" u="none" strike="noStrike" cap="none">
                          <a:latin typeface="Microsoft JhengHei"/>
                          <a:ea typeface="Microsoft JhengHei"/>
                          <a:cs typeface="Microsoft JhengHei"/>
                        </a:rPr>
                        <a:t>相同治療原理</a:t>
                      </a:r>
                    </a:p>
                  </a:txBody>
                  <a:tcPr marL="0" marR="0" marT="0" marB="0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400" b="0" u="none" strike="noStrike" cap="none">
                          <a:latin typeface="Microsoft JhengHei"/>
                          <a:ea typeface="Microsoft JhengHei"/>
                          <a:cs typeface="Microsoft JhengHei"/>
                        </a:rPr>
                        <a:t> </a:t>
                      </a:r>
                    </a:p>
                  </a:txBody>
                  <a:tcPr marL="0" marR="0" marT="0" marB="0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400" b="0" u="none" strike="noStrike" cap="none">
                          <a:latin typeface="Microsoft JhengHei"/>
                          <a:ea typeface="Microsoft JhengHei"/>
                          <a:cs typeface="Microsoft JhengHei"/>
                        </a:rPr>
                        <a:t> </a:t>
                      </a:r>
                    </a:p>
                  </a:txBody>
                  <a:tcPr marL="0" marR="0" marT="0" marB="0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400" b="0" u="none" strike="noStrike" cap="none">
                          <a:latin typeface="Microsoft JhengHei"/>
                          <a:ea typeface="Microsoft JhengHei"/>
                          <a:cs typeface="Microsoft JhengHei"/>
                        </a:rPr>
                        <a:t> </a:t>
                      </a:r>
                    </a:p>
                  </a:txBody>
                  <a:tcPr marL="0" marR="0" marT="0" marB="0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60352170"/>
                  </a:ext>
                </a:extLst>
              </a:tr>
              <a:tr h="414104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68580" marR="0" lvl="0" indent="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400" b="0" u="none" strike="noStrike" cap="none">
                          <a:latin typeface="Microsoft JhengHei"/>
                          <a:ea typeface="Microsoft JhengHei"/>
                          <a:cs typeface="Microsoft JhengHei"/>
                        </a:rPr>
                        <a:t>相同適應症</a:t>
                      </a:r>
                    </a:p>
                  </a:txBody>
                  <a:tcPr marL="0" marR="0" marT="0" marB="0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400" b="0" u="none" strike="noStrike" cap="none">
                          <a:latin typeface="Microsoft JhengHei"/>
                          <a:ea typeface="Microsoft JhengHei"/>
                          <a:cs typeface="Microsoft JhengHei"/>
                        </a:rPr>
                        <a:t> </a:t>
                      </a:r>
                    </a:p>
                  </a:txBody>
                  <a:tcPr marL="0" marR="0" marT="0" marB="0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400" b="0" u="none" strike="noStrike" cap="none">
                          <a:latin typeface="Microsoft JhengHei"/>
                          <a:ea typeface="Microsoft JhengHei"/>
                          <a:cs typeface="Microsoft JhengHei"/>
                        </a:rPr>
                        <a:t> </a:t>
                      </a:r>
                    </a:p>
                  </a:txBody>
                  <a:tcPr marL="0" marR="0" marT="0" marB="0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400" b="0" u="none" strike="noStrike" cap="none">
                          <a:latin typeface="Microsoft JhengHei"/>
                          <a:ea typeface="Microsoft JhengHei"/>
                          <a:cs typeface="Microsoft JhengHei"/>
                        </a:rPr>
                        <a:t> </a:t>
                      </a:r>
                    </a:p>
                  </a:txBody>
                  <a:tcPr marL="0" marR="0" marT="0" marB="0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53679782"/>
                  </a:ext>
                </a:extLst>
              </a:tr>
            </a:tbl>
          </a:graphicData>
        </a:graphic>
      </p:graphicFrame>
      <p:sp>
        <p:nvSpPr>
          <p:cNvPr id="5" name="Google Shape;511;p12">
            <a:extLst>
              <a:ext uri="{FF2B5EF4-FFF2-40B4-BE49-F238E27FC236}">
                <a16:creationId xmlns:a16="http://schemas.microsoft.com/office/drawing/2014/main" id="{EA3A8445-CF21-4BE5-A71C-84F154D15A3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09603" y="327803"/>
            <a:ext cx="10972800" cy="534841"/>
          </a:xfrm>
        </p:spPr>
        <p:txBody>
          <a:bodyPr anchor="ctr"/>
          <a:lstStyle/>
          <a:p>
            <a:pPr lvl="0"/>
            <a:r>
              <a:rPr lang="en-US" altLang="zh-TW" sz="2800" b="1"/>
              <a:t>Target Product Profile 2/2 </a:t>
            </a:r>
            <a:r>
              <a:rPr lang="zh-TW" altLang="en-US" sz="2800" b="1"/>
              <a:t>醫材類填寫</a:t>
            </a:r>
          </a:p>
        </p:txBody>
      </p:sp>
    </p:spTree>
  </p:cSld>
  <p:clrMapOvr>
    <a:masterClrMapping/>
  </p:clrMapOvr>
  <p:transition spd="med">
    <p:fade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516;p54">
            <a:extLst>
              <a:ext uri="{FF2B5EF4-FFF2-40B4-BE49-F238E27FC236}">
                <a16:creationId xmlns:a16="http://schemas.microsoft.com/office/drawing/2014/main" id="{9D8FF45C-FBE2-4617-B945-F936F91D1AC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706492" y="668252"/>
            <a:ext cx="10972800" cy="782644"/>
          </a:xfrm>
        </p:spPr>
        <p:txBody>
          <a:bodyPr/>
          <a:lstStyle/>
          <a:p>
            <a:pPr lvl="0"/>
            <a:r>
              <a:rPr lang="zh-TW" altLang="en-US" sz="4000" b="1">
                <a:latin typeface="PMingLiu"/>
                <a:ea typeface="PMingLiu"/>
              </a:rPr>
              <a:t>附錄</a:t>
            </a:r>
            <a:r>
              <a:rPr lang="zh-TW" altLang="en-US" sz="4000" b="1"/>
              <a:t>、商業模式匯總說明</a:t>
            </a:r>
            <a:r>
              <a:rPr lang="zh-TW" altLang="en-US" sz="2000">
                <a:solidFill>
                  <a:srgbClr val="7F7F7F"/>
                </a:solidFill>
              </a:rPr>
              <a:t>（含建議順序） </a:t>
            </a:r>
            <a:endParaRPr lang="zh-TW" altLang="en-US">
              <a:solidFill>
                <a:srgbClr val="7F7F7F"/>
              </a:solidFill>
            </a:endParaRPr>
          </a:p>
        </p:txBody>
      </p:sp>
      <p:graphicFrame>
        <p:nvGraphicFramePr>
          <p:cNvPr id="3" name="Google Shape;517;p54">
            <a:extLst>
              <a:ext uri="{FF2B5EF4-FFF2-40B4-BE49-F238E27FC236}">
                <a16:creationId xmlns:a16="http://schemas.microsoft.com/office/drawing/2014/main" id="{37456A81-B344-4F21-940C-BA15F56FBA2D}"/>
              </a:ext>
            </a:extLst>
          </p:cNvPr>
          <p:cNvGraphicFramePr>
            <a:graphicFrameLocks noGrp="1"/>
          </p:cNvGraphicFramePr>
          <p:nvPr/>
        </p:nvGraphicFramePr>
        <p:xfrm>
          <a:off x="598438" y="1517519"/>
          <a:ext cx="3000000" cy="3000000"/>
        </p:xfrm>
        <a:graphic>
          <a:graphicData uri="http://schemas.openxmlformats.org/drawingml/2006/table">
            <a:tbl>
              <a:tblPr firstRow="1" bandRow="1">
                <a:effectLst/>
                <a:tableStyleId>{6F102CEE-0AED-4EF7-86DC-66ECEE6DBB7A}</a:tableStyleId>
              </a:tblPr>
              <a:tblGrid>
                <a:gridCol w="2160279">
                  <a:extLst>
                    <a:ext uri="{9D8B030D-6E8A-4147-A177-3AD203B41FA5}">
                      <a16:colId xmlns:a16="http://schemas.microsoft.com/office/drawing/2014/main" val="344810623"/>
                    </a:ext>
                  </a:extLst>
                </a:gridCol>
                <a:gridCol w="2160279">
                  <a:extLst>
                    <a:ext uri="{9D8B030D-6E8A-4147-A177-3AD203B41FA5}">
                      <a16:colId xmlns:a16="http://schemas.microsoft.com/office/drawing/2014/main" val="760721476"/>
                    </a:ext>
                  </a:extLst>
                </a:gridCol>
                <a:gridCol w="1056698">
                  <a:extLst>
                    <a:ext uri="{9D8B030D-6E8A-4147-A177-3AD203B41FA5}">
                      <a16:colId xmlns:a16="http://schemas.microsoft.com/office/drawing/2014/main" val="3076421086"/>
                    </a:ext>
                  </a:extLst>
                </a:gridCol>
                <a:gridCol w="1103571">
                  <a:extLst>
                    <a:ext uri="{9D8B030D-6E8A-4147-A177-3AD203B41FA5}">
                      <a16:colId xmlns:a16="http://schemas.microsoft.com/office/drawing/2014/main" val="4033356141"/>
                    </a:ext>
                  </a:extLst>
                </a:gridCol>
                <a:gridCol w="2160279">
                  <a:extLst>
                    <a:ext uri="{9D8B030D-6E8A-4147-A177-3AD203B41FA5}">
                      <a16:colId xmlns:a16="http://schemas.microsoft.com/office/drawing/2014/main" val="1331187185"/>
                    </a:ext>
                  </a:extLst>
                </a:gridCol>
                <a:gridCol w="2160279">
                  <a:extLst>
                    <a:ext uri="{9D8B030D-6E8A-4147-A177-3AD203B41FA5}">
                      <a16:colId xmlns:a16="http://schemas.microsoft.com/office/drawing/2014/main" val="1232977462"/>
                    </a:ext>
                  </a:extLst>
                </a:gridCol>
              </a:tblGrid>
              <a:tr h="649553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altLang="zh-TW" sz="1400" b="0" u="none" strike="noStrike" cap="none">
                          <a:solidFill>
                            <a:srgbClr val="7F7F7F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Key Partners</a:t>
                      </a:r>
                      <a:endParaRPr lang="en-US" sz="1400" u="none" strike="noStrike" cap="none"/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400" b="0" u="none" strike="noStrike" cap="none">
                          <a:solidFill>
                            <a:srgbClr val="7F7F7F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（關鍵合作夥伴）</a:t>
                      </a:r>
                    </a:p>
                  </a:txBody>
                  <a:tcPr marL="68570" marR="68570" marT="34299" marB="34299" anchor="ctr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altLang="zh-TW" sz="1400" b="0" u="none" strike="noStrike" cap="none">
                          <a:solidFill>
                            <a:srgbClr val="7F7F7F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Key Activities</a:t>
                      </a:r>
                      <a:endParaRPr lang="en-US" sz="1400" u="none" strike="noStrike" cap="none"/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400" b="0" u="none" strike="noStrike" cap="none">
                          <a:solidFill>
                            <a:srgbClr val="7F7F7F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（關鍵活動）</a:t>
                      </a:r>
                    </a:p>
                  </a:txBody>
                  <a:tcPr marL="68570" marR="68570" marT="34299" marB="34299" anchor="ctr">
                    <a:lnL w="12701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altLang="zh-TW" sz="1400" b="0" u="none" strike="noStrike" cap="none">
                          <a:solidFill>
                            <a:srgbClr val="7F7F7F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Value Proposition</a:t>
                      </a:r>
                      <a:endParaRPr lang="en-US" sz="1400" u="none" strike="noStrike" cap="none"/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400" b="0" u="none" strike="noStrike" cap="none">
                          <a:solidFill>
                            <a:srgbClr val="7F7F7F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（價值主張）</a:t>
                      </a:r>
                    </a:p>
                  </a:txBody>
                  <a:tcPr marL="68570" marR="68570" marT="34299" marB="34299" anchor="ctr">
                    <a:lnL w="12701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altLang="zh-TW" sz="1400" b="0" u="none" strike="noStrike" cap="none">
                          <a:solidFill>
                            <a:srgbClr val="7F7F7F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Customer Relationships</a:t>
                      </a:r>
                      <a:endParaRPr lang="en-US" sz="1400" u="none" strike="noStrike" cap="none"/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400" b="0" u="none" strike="noStrike" cap="none">
                          <a:solidFill>
                            <a:srgbClr val="7F7F7F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（顧客關係）</a:t>
                      </a:r>
                    </a:p>
                  </a:txBody>
                  <a:tcPr marL="68570" marR="68570" marT="34299" marB="34299" anchor="ctr">
                    <a:lnL w="12701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altLang="zh-TW" sz="1400" b="0" u="none" strike="noStrike" cap="none">
                          <a:solidFill>
                            <a:srgbClr val="7F7F7F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Customer Segments</a:t>
                      </a:r>
                      <a:endParaRPr lang="en-US" sz="1400" u="none" strike="noStrike" cap="none"/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400" b="0" u="none" strike="noStrike" cap="none">
                          <a:solidFill>
                            <a:srgbClr val="7F7F7F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（目標客層）</a:t>
                      </a:r>
                    </a:p>
                  </a:txBody>
                  <a:tcPr marL="68570" marR="68570" marT="34299" marB="34299" anchor="ctr">
                    <a:lnL w="12701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99391246"/>
                  </a:ext>
                </a:extLst>
              </a:tr>
              <a:tr h="927997">
                <a:tc rowSpan="3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400" b="0" u="none" strike="noStrike" cap="none">
                        <a:solidFill>
                          <a:srgbClr val="7F7F7F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68570" marR="68570" marT="34299" marB="34299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98004" marR="0" lvl="0" indent="-109097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400" b="0" u="none" strike="noStrike" cap="none">
                        <a:solidFill>
                          <a:srgbClr val="7F7F7F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68570" marR="68570" marT="34299" marB="34299">
                    <a:lnL w="12701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 gridSpan="2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400" b="0" u="none" strike="noStrike" cap="none">
                        <a:solidFill>
                          <a:srgbClr val="7F7F7F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68570" marR="68570" marT="34299" marB="34299">
                    <a:lnL w="12701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400" b="0" u="none" strike="noStrike" cap="none">
                        <a:solidFill>
                          <a:srgbClr val="7F7F7F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68570" marR="68570" marT="34299" marB="34299">
                    <a:lnL w="12701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400" b="0" u="none" strike="noStrike" cap="none">
                        <a:solidFill>
                          <a:srgbClr val="7F7F7F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68570" marR="68570" marT="34299" marB="34299">
                    <a:lnL w="12701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09993927"/>
                  </a:ext>
                </a:extLst>
              </a:tr>
              <a:tr h="611925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altLang="zh-TW" sz="1400" b="0" u="none" strike="noStrike" cap="none">
                          <a:solidFill>
                            <a:srgbClr val="7F7F7F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Key Resources</a:t>
                      </a:r>
                      <a:endParaRPr lang="en-US" sz="1400" u="none" strike="noStrike" cap="none"/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400" b="0" u="none" strike="noStrike" cap="none">
                          <a:solidFill>
                            <a:srgbClr val="7F7F7F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（關鍵資源）</a:t>
                      </a:r>
                    </a:p>
                  </a:txBody>
                  <a:tcPr marL="68570" marR="68570" marT="34299" marB="34299" anchor="ctr">
                    <a:lnL w="12701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altLang="zh-TW" sz="1400" b="0" u="none" strike="noStrike" cap="none">
                          <a:solidFill>
                            <a:srgbClr val="7F7F7F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Channels</a:t>
                      </a:r>
                      <a:endParaRPr lang="en-US" sz="1400" u="none" strike="noStrike" cap="none"/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400" b="0" u="none" strike="noStrike" cap="none">
                          <a:solidFill>
                            <a:srgbClr val="7F7F7F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（通路）</a:t>
                      </a:r>
                    </a:p>
                  </a:txBody>
                  <a:tcPr marL="68570" marR="68570" marT="34299" marB="34299" anchor="ctr">
                    <a:lnL w="12701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22300728"/>
                  </a:ext>
                </a:extLst>
              </a:tr>
              <a:tr h="1110995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400" b="0" u="none" strike="noStrike" cap="none">
                        <a:solidFill>
                          <a:srgbClr val="7F7F7F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400" b="0" u="none" strike="noStrike" cap="none">
                        <a:solidFill>
                          <a:srgbClr val="7F7F7F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68570" marR="68570" marT="34299" marB="34299">
                    <a:lnL w="12701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400" b="0" u="none" strike="noStrike" cap="none">
                        <a:solidFill>
                          <a:srgbClr val="7F7F7F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68570" marR="68570" marT="34299" marB="34299">
                    <a:lnL w="12701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08027546"/>
                  </a:ext>
                </a:extLst>
              </a:tr>
              <a:tr h="464954">
                <a:tc gridSpan="3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altLang="zh-TW" sz="1400" b="0" u="none" strike="noStrike" cap="none">
                          <a:solidFill>
                            <a:srgbClr val="7F7F7F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Cost Structure </a:t>
                      </a:r>
                      <a:r>
                        <a:rPr lang="zh-TW" altLang="en-US" sz="1400" b="0" u="none" strike="noStrike" cap="none">
                          <a:solidFill>
                            <a:srgbClr val="7F7F7F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（成本結構）</a:t>
                      </a:r>
                    </a:p>
                  </a:txBody>
                  <a:tcPr marL="68570" marR="68570" marT="34299" marB="34299" anchor="ctr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altLang="zh-TW" sz="1400" b="0" u="none" strike="noStrike" cap="none">
                          <a:solidFill>
                            <a:srgbClr val="7F7F7F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Revenue Streams </a:t>
                      </a:r>
                      <a:r>
                        <a:rPr lang="zh-TW" altLang="en-US" sz="1400" b="0" u="none" strike="noStrike" cap="none">
                          <a:solidFill>
                            <a:srgbClr val="7F7F7F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（收益流）</a:t>
                      </a:r>
                    </a:p>
                  </a:txBody>
                  <a:tcPr marL="68570" marR="68570" marT="34299" marB="34299" anchor="ctr">
                    <a:lnL w="12701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49357186"/>
                  </a:ext>
                </a:extLst>
              </a:tr>
              <a:tr h="1427927">
                <a:tc gridSpan="3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400" b="0" u="none" strike="noStrike" cap="none">
                        <a:solidFill>
                          <a:srgbClr val="7F7F7F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68570" marR="68570" marT="34299" marB="34299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400" b="0" u="none" strike="noStrike" cap="none">
                        <a:solidFill>
                          <a:srgbClr val="7F7F7F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68570" marR="68570" marT="34299" marB="34299" anchor="ctr">
                    <a:lnL w="12701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07798701"/>
                  </a:ext>
                </a:extLst>
              </a:tr>
            </a:tbl>
          </a:graphicData>
        </a:graphic>
      </p:graphicFrame>
      <p:sp>
        <p:nvSpPr>
          <p:cNvPr id="4" name="Google Shape;518;p54">
            <a:extLst>
              <a:ext uri="{FF2B5EF4-FFF2-40B4-BE49-F238E27FC236}">
                <a16:creationId xmlns:a16="http://schemas.microsoft.com/office/drawing/2014/main" id="{55CED077-B631-4BA8-A19C-BF3CA9800666}"/>
              </a:ext>
            </a:extLst>
          </p:cNvPr>
          <p:cNvSpPr txBox="1"/>
          <p:nvPr/>
        </p:nvSpPr>
        <p:spPr>
          <a:xfrm>
            <a:off x="5711077" y="3241163"/>
            <a:ext cx="720080" cy="523219"/>
          </a:xfrm>
          <a:prstGeom prst="rect">
            <a:avLst/>
          </a:prstGeom>
          <a:solidFill>
            <a:srgbClr val="8AB833"/>
          </a:solidFill>
          <a:ln cap="flat">
            <a:noFill/>
          </a:ln>
        </p:spPr>
        <p:txBody>
          <a:bodyPr vert="horz" wrap="square" lIns="91421" tIns="45701" rIns="91421" bIns="45701" anchor="t" anchorCtr="1" compatLnSpc="1">
            <a:sp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altLang="zh-TW" sz="2800" b="1" i="0" u="none" strike="noStrike" kern="0" cap="none" spc="0" baseline="0">
                <a:solidFill>
                  <a:srgbClr val="FFFFFF"/>
                </a:solidFill>
                <a:uFillTx/>
                <a:latin typeface="Microsoft YaHei"/>
                <a:ea typeface="Microsoft YaHei"/>
                <a:cs typeface="Microsoft YaHei"/>
              </a:rPr>
              <a:t>01</a:t>
            </a:r>
            <a:endParaRPr lang="zh-TW" altLang="en-US" sz="2800" b="1" i="0" u="none" strike="noStrike" kern="0" cap="none" spc="0" baseline="0">
              <a:solidFill>
                <a:srgbClr val="FFFFFF"/>
              </a:solidFill>
              <a:uFillTx/>
              <a:latin typeface="Microsoft YaHei"/>
              <a:ea typeface="Microsoft YaHei"/>
              <a:cs typeface="Microsoft YaHei"/>
            </a:endParaRPr>
          </a:p>
        </p:txBody>
      </p:sp>
      <p:sp>
        <p:nvSpPr>
          <p:cNvPr id="5" name="Google Shape;519;p54">
            <a:extLst>
              <a:ext uri="{FF2B5EF4-FFF2-40B4-BE49-F238E27FC236}">
                <a16:creationId xmlns:a16="http://schemas.microsoft.com/office/drawing/2014/main" id="{22673376-858D-4E2B-A048-193AEA5FD625}"/>
              </a:ext>
            </a:extLst>
          </p:cNvPr>
          <p:cNvSpPr txBox="1"/>
          <p:nvPr/>
        </p:nvSpPr>
        <p:spPr>
          <a:xfrm>
            <a:off x="10010412" y="3241163"/>
            <a:ext cx="720080" cy="523219"/>
          </a:xfrm>
          <a:prstGeom prst="rect">
            <a:avLst/>
          </a:prstGeom>
          <a:solidFill>
            <a:srgbClr val="8AB833"/>
          </a:solidFill>
          <a:ln cap="flat">
            <a:noFill/>
          </a:ln>
        </p:spPr>
        <p:txBody>
          <a:bodyPr vert="horz" wrap="square" lIns="91421" tIns="45701" rIns="91421" bIns="45701" anchor="t" anchorCtr="1" compatLnSpc="1">
            <a:sp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altLang="zh-TW" sz="2800" b="1" i="0" u="none" strike="noStrike" kern="0" cap="none" spc="0" baseline="0">
                <a:solidFill>
                  <a:srgbClr val="FFFFFF"/>
                </a:solidFill>
                <a:uFillTx/>
                <a:latin typeface="Microsoft YaHei"/>
                <a:ea typeface="Microsoft YaHei"/>
                <a:cs typeface="Microsoft YaHei"/>
              </a:rPr>
              <a:t>02</a:t>
            </a:r>
            <a:endParaRPr lang="zh-TW" altLang="en-US" sz="2800" b="1" i="0" u="none" strike="noStrike" kern="0" cap="none" spc="0" baseline="0">
              <a:solidFill>
                <a:srgbClr val="FFFFFF"/>
              </a:solidFill>
              <a:uFillTx/>
              <a:latin typeface="Microsoft YaHei"/>
              <a:ea typeface="Microsoft YaHei"/>
              <a:cs typeface="Microsoft YaHei"/>
            </a:endParaRPr>
          </a:p>
        </p:txBody>
      </p:sp>
      <p:sp>
        <p:nvSpPr>
          <p:cNvPr id="6" name="Google Shape;520;p54">
            <a:extLst>
              <a:ext uri="{FF2B5EF4-FFF2-40B4-BE49-F238E27FC236}">
                <a16:creationId xmlns:a16="http://schemas.microsoft.com/office/drawing/2014/main" id="{7B39946C-8C18-47F0-81C4-5BDA2E0BB0CB}"/>
              </a:ext>
            </a:extLst>
          </p:cNvPr>
          <p:cNvSpPr txBox="1"/>
          <p:nvPr/>
        </p:nvSpPr>
        <p:spPr>
          <a:xfrm>
            <a:off x="7913921" y="4027483"/>
            <a:ext cx="720080" cy="523219"/>
          </a:xfrm>
          <a:prstGeom prst="rect">
            <a:avLst/>
          </a:prstGeom>
          <a:solidFill>
            <a:srgbClr val="8AB833"/>
          </a:solidFill>
          <a:ln cap="flat">
            <a:noFill/>
          </a:ln>
        </p:spPr>
        <p:txBody>
          <a:bodyPr vert="horz" wrap="square" lIns="91421" tIns="45701" rIns="91421" bIns="45701" anchor="t" anchorCtr="1" compatLnSpc="1">
            <a:sp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altLang="zh-TW" sz="2800" b="1" i="0" u="none" strike="noStrike" kern="0" cap="none" spc="0" baseline="0">
                <a:solidFill>
                  <a:srgbClr val="FFFFFF"/>
                </a:solidFill>
                <a:uFillTx/>
                <a:latin typeface="Microsoft YaHei"/>
                <a:ea typeface="Microsoft YaHei"/>
                <a:cs typeface="Microsoft YaHei"/>
              </a:rPr>
              <a:t>03</a:t>
            </a:r>
            <a:endParaRPr lang="zh-TW" altLang="en-US" sz="2800" b="1" i="0" u="none" strike="noStrike" kern="0" cap="none" spc="0" baseline="0">
              <a:solidFill>
                <a:srgbClr val="FFFFFF"/>
              </a:solidFill>
              <a:uFillTx/>
              <a:latin typeface="Microsoft YaHei"/>
              <a:ea typeface="Microsoft YaHei"/>
              <a:cs typeface="Microsoft YaHei"/>
            </a:endParaRPr>
          </a:p>
        </p:txBody>
      </p:sp>
      <p:sp>
        <p:nvSpPr>
          <p:cNvPr id="7" name="Google Shape;521;p54">
            <a:extLst>
              <a:ext uri="{FF2B5EF4-FFF2-40B4-BE49-F238E27FC236}">
                <a16:creationId xmlns:a16="http://schemas.microsoft.com/office/drawing/2014/main" id="{AC382F0A-8CAD-45B0-8D3B-FDCD239FFAED}"/>
              </a:ext>
            </a:extLst>
          </p:cNvPr>
          <p:cNvSpPr txBox="1"/>
          <p:nvPr/>
        </p:nvSpPr>
        <p:spPr>
          <a:xfrm>
            <a:off x="7913921" y="2354900"/>
            <a:ext cx="720080" cy="523219"/>
          </a:xfrm>
          <a:prstGeom prst="rect">
            <a:avLst/>
          </a:prstGeom>
          <a:solidFill>
            <a:srgbClr val="8AB833"/>
          </a:solidFill>
          <a:ln cap="flat">
            <a:noFill/>
          </a:ln>
        </p:spPr>
        <p:txBody>
          <a:bodyPr vert="horz" wrap="square" lIns="91421" tIns="45701" rIns="91421" bIns="45701" anchor="t" anchorCtr="1" compatLnSpc="1">
            <a:sp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altLang="zh-TW" sz="2800" b="1" i="0" u="none" strike="noStrike" kern="0" cap="none" spc="0" baseline="0">
                <a:solidFill>
                  <a:srgbClr val="FFFFFF"/>
                </a:solidFill>
                <a:uFillTx/>
                <a:latin typeface="Microsoft YaHei"/>
                <a:ea typeface="Microsoft YaHei"/>
                <a:cs typeface="Microsoft YaHei"/>
              </a:rPr>
              <a:t>04</a:t>
            </a:r>
            <a:endParaRPr lang="zh-TW" altLang="en-US" sz="2800" b="1" i="0" u="none" strike="noStrike" kern="0" cap="none" spc="0" baseline="0">
              <a:solidFill>
                <a:srgbClr val="FFFFFF"/>
              </a:solidFill>
              <a:uFillTx/>
              <a:latin typeface="Microsoft YaHei"/>
              <a:ea typeface="Microsoft YaHei"/>
              <a:cs typeface="Microsoft YaHei"/>
            </a:endParaRPr>
          </a:p>
        </p:txBody>
      </p:sp>
      <p:sp>
        <p:nvSpPr>
          <p:cNvPr id="8" name="Google Shape;522;p54">
            <a:extLst>
              <a:ext uri="{FF2B5EF4-FFF2-40B4-BE49-F238E27FC236}">
                <a16:creationId xmlns:a16="http://schemas.microsoft.com/office/drawing/2014/main" id="{93579B7E-BA28-449B-8C81-CC76D02CCB9E}"/>
              </a:ext>
            </a:extLst>
          </p:cNvPr>
          <p:cNvSpPr txBox="1"/>
          <p:nvPr/>
        </p:nvSpPr>
        <p:spPr>
          <a:xfrm>
            <a:off x="8951436" y="5958093"/>
            <a:ext cx="720080" cy="523219"/>
          </a:xfrm>
          <a:prstGeom prst="rect">
            <a:avLst/>
          </a:prstGeom>
          <a:solidFill>
            <a:srgbClr val="8AB833"/>
          </a:solidFill>
          <a:ln cap="flat">
            <a:noFill/>
          </a:ln>
        </p:spPr>
        <p:txBody>
          <a:bodyPr vert="horz" wrap="square" lIns="91421" tIns="45701" rIns="91421" bIns="45701" anchor="t" anchorCtr="1" compatLnSpc="1">
            <a:sp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altLang="zh-TW" sz="2800" b="1" i="0" u="none" strike="noStrike" kern="0" cap="none" spc="0" baseline="0">
                <a:solidFill>
                  <a:srgbClr val="FFFFFF"/>
                </a:solidFill>
                <a:uFillTx/>
                <a:latin typeface="Microsoft YaHei"/>
                <a:ea typeface="Microsoft YaHei"/>
                <a:cs typeface="Microsoft YaHei"/>
              </a:rPr>
              <a:t>05</a:t>
            </a:r>
            <a:endParaRPr lang="zh-TW" altLang="en-US" sz="2800" b="1" i="0" u="none" strike="noStrike" kern="0" cap="none" spc="0" baseline="0">
              <a:solidFill>
                <a:srgbClr val="FFFFFF"/>
              </a:solidFill>
              <a:uFillTx/>
              <a:latin typeface="Microsoft YaHei"/>
              <a:ea typeface="Microsoft YaHei"/>
              <a:cs typeface="Microsoft YaHei"/>
            </a:endParaRPr>
          </a:p>
        </p:txBody>
      </p:sp>
      <p:sp>
        <p:nvSpPr>
          <p:cNvPr id="9" name="Google Shape;523;p54">
            <a:extLst>
              <a:ext uri="{FF2B5EF4-FFF2-40B4-BE49-F238E27FC236}">
                <a16:creationId xmlns:a16="http://schemas.microsoft.com/office/drawing/2014/main" id="{D2D9765F-CF9C-4198-B6B3-9D99569844C4}"/>
              </a:ext>
            </a:extLst>
          </p:cNvPr>
          <p:cNvSpPr txBox="1"/>
          <p:nvPr/>
        </p:nvSpPr>
        <p:spPr>
          <a:xfrm>
            <a:off x="2326699" y="5958093"/>
            <a:ext cx="720080" cy="523219"/>
          </a:xfrm>
          <a:prstGeom prst="rect">
            <a:avLst/>
          </a:prstGeom>
          <a:solidFill>
            <a:srgbClr val="8AB833"/>
          </a:solidFill>
          <a:ln cap="flat">
            <a:noFill/>
          </a:ln>
        </p:spPr>
        <p:txBody>
          <a:bodyPr vert="horz" wrap="square" lIns="91421" tIns="45701" rIns="91421" bIns="45701" anchor="t" anchorCtr="1" compatLnSpc="1">
            <a:sp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altLang="zh-TW" sz="2800" b="1" i="0" u="none" strike="noStrike" kern="0" cap="none" spc="0" baseline="0">
                <a:solidFill>
                  <a:srgbClr val="FFFFFF"/>
                </a:solidFill>
                <a:uFillTx/>
                <a:latin typeface="Microsoft YaHei"/>
                <a:ea typeface="Microsoft YaHei"/>
                <a:cs typeface="Microsoft YaHei"/>
              </a:rPr>
              <a:t>06</a:t>
            </a:r>
            <a:endParaRPr lang="zh-TW" altLang="en-US" sz="2800" b="1" i="0" u="none" strike="noStrike" kern="0" cap="none" spc="0" baseline="0">
              <a:solidFill>
                <a:srgbClr val="FFFFFF"/>
              </a:solidFill>
              <a:uFillTx/>
              <a:latin typeface="Microsoft YaHei"/>
              <a:ea typeface="Microsoft YaHei"/>
              <a:cs typeface="Microsoft YaHei"/>
            </a:endParaRPr>
          </a:p>
        </p:txBody>
      </p:sp>
      <p:sp>
        <p:nvSpPr>
          <p:cNvPr id="10" name="Google Shape;524;p54">
            <a:extLst>
              <a:ext uri="{FF2B5EF4-FFF2-40B4-BE49-F238E27FC236}">
                <a16:creationId xmlns:a16="http://schemas.microsoft.com/office/drawing/2014/main" id="{88CA316A-89CF-4C98-A4A8-509BE64E490F}"/>
              </a:ext>
            </a:extLst>
          </p:cNvPr>
          <p:cNvSpPr txBox="1"/>
          <p:nvPr/>
        </p:nvSpPr>
        <p:spPr>
          <a:xfrm>
            <a:off x="3364214" y="4027483"/>
            <a:ext cx="720080" cy="523219"/>
          </a:xfrm>
          <a:prstGeom prst="rect">
            <a:avLst/>
          </a:prstGeom>
          <a:solidFill>
            <a:srgbClr val="8AB833"/>
          </a:solidFill>
          <a:ln cap="flat">
            <a:noFill/>
          </a:ln>
        </p:spPr>
        <p:txBody>
          <a:bodyPr vert="horz" wrap="square" lIns="91421" tIns="45701" rIns="91421" bIns="45701" anchor="t" anchorCtr="1" compatLnSpc="1">
            <a:sp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altLang="zh-TW" sz="2800" b="1" i="0" u="none" strike="noStrike" kern="0" cap="none" spc="0" baseline="0">
                <a:solidFill>
                  <a:srgbClr val="FFFFFF"/>
                </a:solidFill>
                <a:uFillTx/>
                <a:latin typeface="Microsoft YaHei"/>
                <a:ea typeface="Microsoft YaHei"/>
                <a:cs typeface="Microsoft YaHei"/>
              </a:rPr>
              <a:t>07</a:t>
            </a:r>
            <a:endParaRPr lang="zh-TW" altLang="en-US" sz="2800" b="1" i="0" u="none" strike="noStrike" kern="0" cap="none" spc="0" baseline="0">
              <a:solidFill>
                <a:srgbClr val="FFFFFF"/>
              </a:solidFill>
              <a:uFillTx/>
              <a:latin typeface="Microsoft YaHei"/>
              <a:ea typeface="Microsoft YaHei"/>
              <a:cs typeface="Microsoft YaHei"/>
            </a:endParaRPr>
          </a:p>
        </p:txBody>
      </p:sp>
      <p:sp>
        <p:nvSpPr>
          <p:cNvPr id="11" name="Google Shape;525;p54">
            <a:extLst>
              <a:ext uri="{FF2B5EF4-FFF2-40B4-BE49-F238E27FC236}">
                <a16:creationId xmlns:a16="http://schemas.microsoft.com/office/drawing/2014/main" id="{2169163D-6EAB-4AB5-A212-209A9A6EA802}"/>
              </a:ext>
            </a:extLst>
          </p:cNvPr>
          <p:cNvSpPr txBox="1"/>
          <p:nvPr/>
        </p:nvSpPr>
        <p:spPr>
          <a:xfrm>
            <a:off x="3364214" y="2354900"/>
            <a:ext cx="720080" cy="523219"/>
          </a:xfrm>
          <a:prstGeom prst="rect">
            <a:avLst/>
          </a:prstGeom>
          <a:solidFill>
            <a:srgbClr val="8AB833"/>
          </a:solidFill>
          <a:ln cap="flat">
            <a:noFill/>
          </a:ln>
        </p:spPr>
        <p:txBody>
          <a:bodyPr vert="horz" wrap="square" lIns="91421" tIns="45701" rIns="91421" bIns="45701" anchor="t" anchorCtr="1" compatLnSpc="1">
            <a:sp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altLang="zh-TW" sz="2800" b="1" i="0" u="none" strike="noStrike" kern="0" cap="none" spc="0" baseline="0">
                <a:solidFill>
                  <a:srgbClr val="FFFFFF"/>
                </a:solidFill>
                <a:uFillTx/>
                <a:latin typeface="Microsoft YaHei"/>
                <a:ea typeface="Microsoft YaHei"/>
                <a:cs typeface="Microsoft YaHei"/>
              </a:rPr>
              <a:t>08</a:t>
            </a:r>
            <a:endParaRPr lang="zh-TW" altLang="en-US" sz="2800" b="1" i="0" u="none" strike="noStrike" kern="0" cap="none" spc="0" baseline="0">
              <a:solidFill>
                <a:srgbClr val="FFFFFF"/>
              </a:solidFill>
              <a:uFillTx/>
              <a:latin typeface="Microsoft YaHei"/>
              <a:ea typeface="Microsoft YaHei"/>
              <a:cs typeface="Microsoft YaHei"/>
            </a:endParaRPr>
          </a:p>
        </p:txBody>
      </p:sp>
      <p:sp>
        <p:nvSpPr>
          <p:cNvPr id="12" name="Google Shape;526;p54">
            <a:extLst>
              <a:ext uri="{FF2B5EF4-FFF2-40B4-BE49-F238E27FC236}">
                <a16:creationId xmlns:a16="http://schemas.microsoft.com/office/drawing/2014/main" id="{8DA35F8A-968C-4541-AFB7-F59186AA88DB}"/>
              </a:ext>
            </a:extLst>
          </p:cNvPr>
          <p:cNvSpPr txBox="1"/>
          <p:nvPr/>
        </p:nvSpPr>
        <p:spPr>
          <a:xfrm>
            <a:off x="1311752" y="3241163"/>
            <a:ext cx="720080" cy="523219"/>
          </a:xfrm>
          <a:prstGeom prst="rect">
            <a:avLst/>
          </a:prstGeom>
          <a:solidFill>
            <a:srgbClr val="8AB833"/>
          </a:solidFill>
          <a:ln cap="flat">
            <a:noFill/>
          </a:ln>
        </p:spPr>
        <p:txBody>
          <a:bodyPr vert="horz" wrap="square" lIns="91421" tIns="45701" rIns="91421" bIns="45701" anchor="t" anchorCtr="1" compatLnSpc="1">
            <a:sp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altLang="zh-TW" sz="2800" b="1" i="0" u="none" strike="noStrike" kern="0" cap="none" spc="0" baseline="0">
                <a:solidFill>
                  <a:srgbClr val="FFFFFF"/>
                </a:solidFill>
                <a:uFillTx/>
                <a:latin typeface="Microsoft YaHei"/>
                <a:ea typeface="Microsoft YaHei"/>
                <a:cs typeface="Microsoft YaHei"/>
              </a:rPr>
              <a:t>09</a:t>
            </a:r>
            <a:endParaRPr lang="zh-TW" altLang="en-US" sz="2800" b="1" i="0" u="none" strike="noStrike" kern="0" cap="none" spc="0" baseline="0">
              <a:solidFill>
                <a:srgbClr val="FFFFFF"/>
              </a:solidFill>
              <a:uFillTx/>
              <a:latin typeface="Microsoft YaHei"/>
              <a:ea typeface="Microsoft YaHei"/>
              <a:cs typeface="Microsoft YaHei"/>
            </a:endParaRPr>
          </a:p>
        </p:txBody>
      </p:sp>
      <p:cxnSp>
        <p:nvCxnSpPr>
          <p:cNvPr id="13" name="Google Shape;527;p54">
            <a:extLst>
              <a:ext uri="{FF2B5EF4-FFF2-40B4-BE49-F238E27FC236}">
                <a16:creationId xmlns:a16="http://schemas.microsoft.com/office/drawing/2014/main" id="{99335A53-2184-45BC-9C9B-DE058561EE86}"/>
              </a:ext>
            </a:extLst>
          </p:cNvPr>
          <p:cNvCxnSpPr>
            <a:stCxn id="4" idx="3"/>
            <a:endCxn id="5" idx="1"/>
          </p:cNvCxnSpPr>
          <p:nvPr/>
        </p:nvCxnSpPr>
        <p:spPr>
          <a:xfrm>
            <a:off x="6431157" y="3502773"/>
            <a:ext cx="3579255" cy="0"/>
          </a:xfrm>
          <a:prstGeom prst="straightConnector1">
            <a:avLst/>
          </a:prstGeom>
          <a:noFill/>
          <a:ln w="28575" cap="flat">
            <a:solidFill>
              <a:srgbClr val="8AB833"/>
            </a:solidFill>
            <a:prstDash val="solid"/>
            <a:miter/>
            <a:tailEnd type="arrow"/>
          </a:ln>
        </p:spPr>
      </p:cxnSp>
      <p:cxnSp>
        <p:nvCxnSpPr>
          <p:cNvPr id="14" name="Google Shape;528;p54">
            <a:extLst>
              <a:ext uri="{FF2B5EF4-FFF2-40B4-BE49-F238E27FC236}">
                <a16:creationId xmlns:a16="http://schemas.microsoft.com/office/drawing/2014/main" id="{4D0E8236-7F57-4F70-BD3F-27E39112AF46}"/>
              </a:ext>
            </a:extLst>
          </p:cNvPr>
          <p:cNvCxnSpPr>
            <a:stCxn id="5" idx="2"/>
            <a:endCxn id="6" idx="3"/>
          </p:cNvCxnSpPr>
          <p:nvPr/>
        </p:nvCxnSpPr>
        <p:spPr>
          <a:xfrm flipH="1">
            <a:off x="8634001" y="3764382"/>
            <a:ext cx="1736451" cy="524711"/>
          </a:xfrm>
          <a:prstGeom prst="straightConnector1">
            <a:avLst/>
          </a:prstGeom>
          <a:noFill/>
          <a:ln w="28575" cap="flat">
            <a:solidFill>
              <a:srgbClr val="8AB833"/>
            </a:solidFill>
            <a:prstDash val="solid"/>
            <a:miter/>
            <a:tailEnd type="arrow"/>
          </a:ln>
        </p:spPr>
      </p:cxnSp>
      <p:cxnSp>
        <p:nvCxnSpPr>
          <p:cNvPr id="15" name="Google Shape;529;p54">
            <a:extLst>
              <a:ext uri="{FF2B5EF4-FFF2-40B4-BE49-F238E27FC236}">
                <a16:creationId xmlns:a16="http://schemas.microsoft.com/office/drawing/2014/main" id="{408E2246-9053-4484-97D3-0D84B07683EE}"/>
              </a:ext>
            </a:extLst>
          </p:cNvPr>
          <p:cNvCxnSpPr>
            <a:stCxn id="6" idx="0"/>
            <a:endCxn id="7" idx="2"/>
          </p:cNvCxnSpPr>
          <p:nvPr/>
        </p:nvCxnSpPr>
        <p:spPr>
          <a:xfrm flipV="1">
            <a:off x="8273961" y="2878119"/>
            <a:ext cx="0" cy="1149364"/>
          </a:xfrm>
          <a:prstGeom prst="straightConnector1">
            <a:avLst/>
          </a:prstGeom>
          <a:noFill/>
          <a:ln w="28575" cap="flat">
            <a:solidFill>
              <a:srgbClr val="8AB833"/>
            </a:solidFill>
            <a:prstDash val="solid"/>
            <a:miter/>
            <a:tailEnd type="arrow"/>
          </a:ln>
        </p:spPr>
      </p:cxnSp>
      <p:cxnSp>
        <p:nvCxnSpPr>
          <p:cNvPr id="16" name="Google Shape;530;p54">
            <a:extLst>
              <a:ext uri="{FF2B5EF4-FFF2-40B4-BE49-F238E27FC236}">
                <a16:creationId xmlns:a16="http://schemas.microsoft.com/office/drawing/2014/main" id="{2E1DD711-8998-4927-846C-0E987E4B5524}"/>
              </a:ext>
            </a:extLst>
          </p:cNvPr>
          <p:cNvCxnSpPr>
            <a:stCxn id="7" idx="3"/>
          </p:cNvCxnSpPr>
          <p:nvPr/>
        </p:nvCxnSpPr>
        <p:spPr>
          <a:xfrm>
            <a:off x="8634002" y="2616509"/>
            <a:ext cx="677406" cy="3135597"/>
          </a:xfrm>
          <a:prstGeom prst="straightConnector1">
            <a:avLst/>
          </a:prstGeom>
          <a:noFill/>
          <a:ln w="28575" cap="flat">
            <a:solidFill>
              <a:srgbClr val="8AB833"/>
            </a:solidFill>
            <a:prstDash val="solid"/>
            <a:miter/>
            <a:tailEnd type="arrow"/>
          </a:ln>
        </p:spPr>
      </p:cxnSp>
      <p:cxnSp>
        <p:nvCxnSpPr>
          <p:cNvPr id="17" name="Google Shape;531;p54">
            <a:extLst>
              <a:ext uri="{FF2B5EF4-FFF2-40B4-BE49-F238E27FC236}">
                <a16:creationId xmlns:a16="http://schemas.microsoft.com/office/drawing/2014/main" id="{4ACCCB29-A1AF-4A9E-A46B-C72B0B8BFA7C}"/>
              </a:ext>
            </a:extLst>
          </p:cNvPr>
          <p:cNvCxnSpPr/>
          <p:nvPr/>
        </p:nvCxnSpPr>
        <p:spPr>
          <a:xfrm rot="10799991">
            <a:off x="3046790" y="6013816"/>
            <a:ext cx="5904656" cy="0"/>
          </a:xfrm>
          <a:prstGeom prst="straightConnector1">
            <a:avLst/>
          </a:prstGeom>
          <a:noFill/>
          <a:ln w="28575" cap="flat">
            <a:solidFill>
              <a:srgbClr val="8AB833"/>
            </a:solidFill>
            <a:prstDash val="solid"/>
            <a:miter/>
            <a:tailEnd type="arrow"/>
          </a:ln>
        </p:spPr>
      </p:cxnSp>
      <p:cxnSp>
        <p:nvCxnSpPr>
          <p:cNvPr id="18" name="Google Shape;532;p54">
            <a:extLst>
              <a:ext uri="{FF2B5EF4-FFF2-40B4-BE49-F238E27FC236}">
                <a16:creationId xmlns:a16="http://schemas.microsoft.com/office/drawing/2014/main" id="{76C6BF6A-D32E-41AC-932B-BCC3707B058F}"/>
              </a:ext>
            </a:extLst>
          </p:cNvPr>
          <p:cNvCxnSpPr>
            <a:endCxn id="10" idx="2"/>
          </p:cNvCxnSpPr>
          <p:nvPr/>
        </p:nvCxnSpPr>
        <p:spPr>
          <a:xfrm rot="10800009" flipH="1">
            <a:off x="2686855" y="4550713"/>
            <a:ext cx="1037405" cy="1201494"/>
          </a:xfrm>
          <a:prstGeom prst="straightConnector1">
            <a:avLst/>
          </a:prstGeom>
          <a:noFill/>
          <a:ln w="28575" cap="flat">
            <a:solidFill>
              <a:srgbClr val="8AB833"/>
            </a:solidFill>
            <a:prstDash val="solid"/>
            <a:miter/>
            <a:tailEnd type="arrow"/>
          </a:ln>
        </p:spPr>
      </p:cxnSp>
      <p:cxnSp>
        <p:nvCxnSpPr>
          <p:cNvPr id="19" name="Google Shape;533;p54">
            <a:extLst>
              <a:ext uri="{FF2B5EF4-FFF2-40B4-BE49-F238E27FC236}">
                <a16:creationId xmlns:a16="http://schemas.microsoft.com/office/drawing/2014/main" id="{158119D8-99A8-496E-BA2F-F4AE59FF9B20}"/>
              </a:ext>
            </a:extLst>
          </p:cNvPr>
          <p:cNvCxnSpPr>
            <a:stCxn id="10" idx="0"/>
            <a:endCxn id="11" idx="2"/>
          </p:cNvCxnSpPr>
          <p:nvPr/>
        </p:nvCxnSpPr>
        <p:spPr>
          <a:xfrm flipV="1">
            <a:off x="3724254" y="2878119"/>
            <a:ext cx="0" cy="1149364"/>
          </a:xfrm>
          <a:prstGeom prst="straightConnector1">
            <a:avLst/>
          </a:prstGeom>
          <a:noFill/>
          <a:ln w="28575" cap="flat">
            <a:solidFill>
              <a:srgbClr val="8AB833"/>
            </a:solidFill>
            <a:prstDash val="solid"/>
            <a:miter/>
            <a:tailEnd type="arrow"/>
          </a:ln>
        </p:spPr>
      </p:cxnSp>
      <p:cxnSp>
        <p:nvCxnSpPr>
          <p:cNvPr id="20" name="Google Shape;534;p54">
            <a:extLst>
              <a:ext uri="{FF2B5EF4-FFF2-40B4-BE49-F238E27FC236}">
                <a16:creationId xmlns:a16="http://schemas.microsoft.com/office/drawing/2014/main" id="{69C8DB58-CE89-4FFA-8E8E-E9D46DD5D870}"/>
              </a:ext>
            </a:extLst>
          </p:cNvPr>
          <p:cNvCxnSpPr>
            <a:stCxn id="11" idx="1"/>
            <a:endCxn id="12" idx="3"/>
          </p:cNvCxnSpPr>
          <p:nvPr/>
        </p:nvCxnSpPr>
        <p:spPr>
          <a:xfrm flipH="1">
            <a:off x="2031832" y="2616510"/>
            <a:ext cx="1332382" cy="886263"/>
          </a:xfrm>
          <a:prstGeom prst="straightConnector1">
            <a:avLst/>
          </a:prstGeom>
          <a:noFill/>
          <a:ln w="28575" cap="flat">
            <a:solidFill>
              <a:srgbClr val="8AB833"/>
            </a:solidFill>
            <a:prstDash val="solid"/>
            <a:miter/>
            <a:tailEnd type="arrow"/>
          </a:ln>
        </p:spPr>
      </p:cxnSp>
      <p:sp>
        <p:nvSpPr>
          <p:cNvPr id="21" name="Google Shape;535;p54">
            <a:extLst>
              <a:ext uri="{FF2B5EF4-FFF2-40B4-BE49-F238E27FC236}">
                <a16:creationId xmlns:a16="http://schemas.microsoft.com/office/drawing/2014/main" id="{23888941-A4F4-4E35-9B4E-A4AF06F597DE}"/>
              </a:ext>
            </a:extLst>
          </p:cNvPr>
          <p:cNvSpPr txBox="1"/>
          <p:nvPr/>
        </p:nvSpPr>
        <p:spPr>
          <a:xfrm>
            <a:off x="10566404" y="6356351"/>
            <a:ext cx="1015998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969AE6B7-C3CC-4057-B64F-D47EFA1F23B5}" type="slidenum">
              <a:t>25</a:t>
            </a:fld>
            <a:endParaRPr lang="en-US" sz="1100" b="0" i="0" u="none" strike="noStrike" kern="0" cap="none" spc="0" baseline="0">
              <a:solidFill>
                <a:srgbClr val="000000"/>
              </a:solidFill>
              <a:uFillTx/>
              <a:latin typeface="MingLiu"/>
              <a:ea typeface="MingLiu"/>
              <a:cs typeface="MingLiu"/>
            </a:endParaRPr>
          </a:p>
        </p:txBody>
      </p:sp>
    </p:spTree>
  </p:cSld>
  <p:clrMapOvr>
    <a:masterClrMapping/>
  </p:clrMapOvr>
  <p:transition spd="med">
    <p:fade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540;p55">
            <a:extLst>
              <a:ext uri="{FF2B5EF4-FFF2-40B4-BE49-F238E27FC236}">
                <a16:creationId xmlns:a16="http://schemas.microsoft.com/office/drawing/2014/main" id="{D551048B-7427-4693-A9C4-5DA291A5AC0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706492" y="668252"/>
            <a:ext cx="10972800" cy="782644"/>
          </a:xfrm>
        </p:spPr>
        <p:txBody>
          <a:bodyPr/>
          <a:lstStyle/>
          <a:p>
            <a:pPr lvl="0"/>
            <a:r>
              <a:rPr lang="zh-TW" altLang="en-US" sz="4000" b="1">
                <a:latin typeface="PMingLiu"/>
                <a:ea typeface="PMingLiu"/>
              </a:rPr>
              <a:t>附錄</a:t>
            </a:r>
            <a:r>
              <a:rPr lang="zh-TW" altLang="en-US" sz="4000" b="1"/>
              <a:t>、商業模式匯總說明</a:t>
            </a:r>
            <a:r>
              <a:rPr lang="zh-TW" altLang="en-US" sz="2000">
                <a:solidFill>
                  <a:srgbClr val="7F7F7F"/>
                </a:solidFill>
              </a:rPr>
              <a:t>（含建議順序） </a:t>
            </a:r>
            <a:endParaRPr lang="zh-TW" altLang="en-US">
              <a:solidFill>
                <a:srgbClr val="7F7F7F"/>
              </a:solidFill>
            </a:endParaRPr>
          </a:p>
        </p:txBody>
      </p:sp>
      <p:graphicFrame>
        <p:nvGraphicFramePr>
          <p:cNvPr id="3" name="Google Shape;541;p55">
            <a:extLst>
              <a:ext uri="{FF2B5EF4-FFF2-40B4-BE49-F238E27FC236}">
                <a16:creationId xmlns:a16="http://schemas.microsoft.com/office/drawing/2014/main" id="{1C93D993-813B-4748-AB40-36E1D16E170E}"/>
              </a:ext>
            </a:extLst>
          </p:cNvPr>
          <p:cNvGraphicFramePr>
            <a:graphicFrameLocks noGrp="1"/>
          </p:cNvGraphicFramePr>
          <p:nvPr/>
        </p:nvGraphicFramePr>
        <p:xfrm>
          <a:off x="706492" y="1497439"/>
          <a:ext cx="3000000" cy="3000000"/>
        </p:xfrm>
        <a:graphic>
          <a:graphicData uri="http://schemas.openxmlformats.org/drawingml/2006/table">
            <a:tbl>
              <a:tblPr firstRow="1" bandRow="1">
                <a:effectLst/>
                <a:tableStyleId>{6F102CEE-0AED-4EF7-86DC-66ECEE6DBB7A}</a:tableStyleId>
              </a:tblPr>
              <a:tblGrid>
                <a:gridCol w="3016578">
                  <a:extLst>
                    <a:ext uri="{9D8B030D-6E8A-4147-A177-3AD203B41FA5}">
                      <a16:colId xmlns:a16="http://schemas.microsoft.com/office/drawing/2014/main" val="941124620"/>
                    </a:ext>
                  </a:extLst>
                </a:gridCol>
                <a:gridCol w="4536502">
                  <a:extLst>
                    <a:ext uri="{9D8B030D-6E8A-4147-A177-3AD203B41FA5}">
                      <a16:colId xmlns:a16="http://schemas.microsoft.com/office/drawing/2014/main" val="1162999584"/>
                    </a:ext>
                  </a:extLst>
                </a:gridCol>
                <a:gridCol w="3232596">
                  <a:extLst>
                    <a:ext uri="{9D8B030D-6E8A-4147-A177-3AD203B41FA5}">
                      <a16:colId xmlns:a16="http://schemas.microsoft.com/office/drawing/2014/main" val="2244701950"/>
                    </a:ext>
                  </a:extLst>
                </a:gridCol>
              </a:tblGrid>
              <a:tr h="623373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altLang="zh-TW" sz="1400" b="0" u="none" strike="noStrike" cap="none">
                          <a:solidFill>
                            <a:srgbClr val="000000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Value Proposition</a:t>
                      </a:r>
                      <a:endParaRPr lang="en-US" sz="1400" u="none" strike="noStrike" cap="none"/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400" b="0" u="none" strike="noStrike" cap="none">
                          <a:solidFill>
                            <a:srgbClr val="000000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（價值主張）</a:t>
                      </a:r>
                    </a:p>
                  </a:txBody>
                  <a:tcPr marL="68570" marR="68570" marT="34299" marB="34299" anchor="ctr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altLang="zh-TW" sz="1400" b="0" u="none" strike="noStrike" cap="none">
                          <a:solidFill>
                            <a:srgbClr val="000000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Customer Relationships</a:t>
                      </a:r>
                      <a:endParaRPr lang="en-US" sz="1400" u="none" strike="noStrike" cap="none"/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400" b="0" u="none" strike="noStrike" cap="none">
                          <a:solidFill>
                            <a:srgbClr val="000000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（顧客關係）</a:t>
                      </a:r>
                    </a:p>
                  </a:txBody>
                  <a:tcPr marL="68570" marR="68570" marT="34299" marB="34299" anchor="ctr">
                    <a:lnL w="12701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altLang="zh-TW" sz="1400" b="0" u="none" strike="noStrike" cap="none">
                          <a:solidFill>
                            <a:srgbClr val="000000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Customer Segments</a:t>
                      </a:r>
                      <a:endParaRPr lang="en-US" sz="1400" u="none" strike="noStrike" cap="none"/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400" b="0" u="none" strike="noStrike" cap="none">
                          <a:solidFill>
                            <a:srgbClr val="000000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（目標客層）</a:t>
                      </a:r>
                    </a:p>
                  </a:txBody>
                  <a:tcPr marL="68570" marR="68570" marT="34299" marB="34299" anchor="ctr">
                    <a:lnL w="12701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72387662"/>
                  </a:ext>
                </a:extLst>
              </a:tr>
              <a:tr h="1875928">
                <a:tc rowSpan="3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400" b="1" u="none" strike="noStrike" cap="none">
                          <a:solidFill>
                            <a:srgbClr val="8AB833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用來描述為特定客戶創造價值的需求</a:t>
                      </a:r>
                      <a:endParaRPr lang="zh-TW" altLang="en-US" sz="1400" u="none" strike="noStrike" cap="none"/>
                    </a:p>
                    <a:p>
                      <a:pPr marL="285750" marR="0" lvl="0" indent="-196852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400" b="0" u="none" strike="noStrike" cap="none">
                        <a:solidFill>
                          <a:srgbClr val="7F7F7F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  <a:p>
                      <a:pPr marL="285750" marR="0" lvl="0" indent="-2857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Noto Sans Symbols"/>
                        <a:buChar char="✔"/>
                      </a:pPr>
                      <a:r>
                        <a:rPr lang="zh-TW" altLang="en-US" sz="1400" b="0" u="none" strike="noStrike" cap="none">
                          <a:solidFill>
                            <a:srgbClr val="000000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團隊該向客戶傳遞什麼樣的價值？ </a:t>
                      </a:r>
                      <a:endParaRPr lang="zh-TW" altLang="en-US" sz="1400" u="none" strike="noStrike" cap="none"/>
                    </a:p>
                    <a:p>
                      <a:pPr marL="285750" marR="0" lvl="0" indent="-2857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Noto Sans Symbols"/>
                        <a:buChar char="✔"/>
                      </a:pPr>
                      <a:r>
                        <a:rPr lang="zh-TW" altLang="en-US" sz="1400" b="0" u="none" strike="noStrike" cap="none">
                          <a:solidFill>
                            <a:srgbClr val="000000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團隊正在幫助客戶解決哪一類難題</a:t>
                      </a:r>
                      <a:r>
                        <a:rPr lang="en-US" altLang="zh-TW" sz="1400" b="0" u="none" strike="noStrike" cap="none">
                          <a:solidFill>
                            <a:srgbClr val="000000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(</a:t>
                      </a:r>
                      <a:r>
                        <a:rPr lang="zh-TW" altLang="en-US" sz="1400" b="0" u="none" strike="noStrike" cap="none">
                          <a:solidFill>
                            <a:srgbClr val="000000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痛點</a:t>
                      </a:r>
                      <a:r>
                        <a:rPr lang="en-US" altLang="zh-TW" sz="1400" b="0" u="none" strike="noStrike" cap="none">
                          <a:solidFill>
                            <a:srgbClr val="000000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)</a:t>
                      </a:r>
                      <a:r>
                        <a:rPr lang="zh-TW" altLang="en-US" sz="1400" b="0" u="none" strike="noStrike" cap="none">
                          <a:solidFill>
                            <a:srgbClr val="000000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？ </a:t>
                      </a:r>
                      <a:endParaRPr lang="zh-TW" altLang="en-US" sz="1400" u="none" strike="noStrike" cap="none"/>
                    </a:p>
                    <a:p>
                      <a:pPr marL="285750" marR="0" lvl="0" indent="-2857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Noto Sans Symbols"/>
                        <a:buChar char="✔"/>
                      </a:pPr>
                      <a:r>
                        <a:rPr lang="zh-TW" altLang="en-US" sz="1400" b="0" u="none" strike="noStrike" cap="none">
                          <a:solidFill>
                            <a:srgbClr val="000000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團隊正在滿足哪些客戶需求？ </a:t>
                      </a:r>
                      <a:endParaRPr lang="zh-TW" altLang="en-US" sz="1400" u="none" strike="noStrike" cap="none"/>
                    </a:p>
                    <a:p>
                      <a:pPr marL="285750" marR="0" lvl="0" indent="-2857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Noto Sans Symbols"/>
                        <a:buChar char="✔"/>
                      </a:pPr>
                      <a:r>
                        <a:rPr lang="zh-TW" altLang="en-US" sz="1400" b="0" u="none" strike="noStrike" cap="none">
                          <a:solidFill>
                            <a:srgbClr val="000000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團隊正在為誰創造價值？ </a:t>
                      </a:r>
                      <a:endParaRPr lang="zh-TW" altLang="en-US" sz="1400" u="none" strike="noStrike" cap="none"/>
                    </a:p>
                    <a:p>
                      <a:pPr marL="285750" marR="0" lvl="0" indent="-2857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Noto Sans Symbols"/>
                        <a:buChar char="✔"/>
                      </a:pPr>
                      <a:r>
                        <a:rPr lang="zh-TW" altLang="en-US" sz="1400" b="0" u="none" strike="noStrike" cap="none">
                          <a:solidFill>
                            <a:srgbClr val="000000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誰是最重要的客戶？ </a:t>
                      </a:r>
                      <a:endParaRPr lang="zh-TW" altLang="en-US" sz="1400" u="none" strike="noStrike" cap="none"/>
                    </a:p>
                  </a:txBody>
                  <a:tcPr marL="68570" marR="68570" marT="34299" marB="34299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400" b="1" u="none" strike="noStrike" cap="none">
                          <a:solidFill>
                            <a:srgbClr val="8AB833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用來描述團隊與特定客戶群體建立的關係類型 </a:t>
                      </a:r>
                    </a:p>
                    <a:p>
                      <a:pPr marL="285750" marR="0" lvl="0" indent="-196852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400" b="0" u="none" strike="noStrike" cap="none">
                        <a:solidFill>
                          <a:srgbClr val="7F7F7F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  <a:p>
                      <a:pPr marL="285750" marR="0" lvl="0" indent="-2857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Noto Sans Symbols"/>
                        <a:buChar char="✔"/>
                      </a:pPr>
                      <a:r>
                        <a:rPr lang="zh-TW" altLang="en-US" sz="1400" b="0" u="none" strike="noStrike" cap="none">
                          <a:solidFill>
                            <a:srgbClr val="000000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團隊每個客戶群體希望與團隊建立和保持何種關係？ </a:t>
                      </a:r>
                      <a:endParaRPr lang="zh-TW" altLang="en-US" sz="1400" u="none" strike="noStrike" cap="none"/>
                    </a:p>
                    <a:p>
                      <a:pPr marL="285750" marR="0" lvl="0" indent="-2857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Noto Sans Symbols"/>
                        <a:buChar char="✔"/>
                      </a:pPr>
                      <a:r>
                        <a:rPr lang="zh-TW" altLang="en-US" sz="1400" b="0" u="none" strike="noStrike" cap="none">
                          <a:solidFill>
                            <a:srgbClr val="000000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哪些關係團隊已經建立了？ 這些關係成本如何？ </a:t>
                      </a:r>
                      <a:endParaRPr lang="zh-TW" altLang="en-US" sz="1400" u="none" strike="noStrike" cap="none"/>
                    </a:p>
                    <a:p>
                      <a:pPr marL="285750" marR="0" lvl="0" indent="-2857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Noto Sans Symbols"/>
                        <a:buChar char="✔"/>
                      </a:pPr>
                      <a:r>
                        <a:rPr lang="zh-TW" altLang="en-US" sz="1400" b="0" u="none" strike="noStrike" cap="none">
                          <a:solidFill>
                            <a:srgbClr val="000000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如何把它們與商業模式的其餘部分進行整合？ </a:t>
                      </a:r>
                      <a:endParaRPr lang="zh-TW" altLang="en-US" sz="1400" u="none" strike="noStrike" cap="none"/>
                    </a:p>
                  </a:txBody>
                  <a:tcPr marL="68570" marR="68570" marT="34299" marB="34299">
                    <a:lnL w="12701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400" b="1" u="none" strike="noStrike" cap="none">
                          <a:solidFill>
                            <a:srgbClr val="8AB833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目標用戶用來描述一個企業想要接觸和服務的人群或組織</a:t>
                      </a:r>
                      <a:endParaRPr lang="zh-TW" altLang="en-US" sz="1400" u="none" strike="noStrike" cap="none"/>
                    </a:p>
                    <a:p>
                      <a:pPr marL="285750" marR="0" lvl="0" indent="-196852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400" b="0" u="none" strike="noStrike" cap="none">
                        <a:solidFill>
                          <a:srgbClr val="7F7F7F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  <a:p>
                      <a:pPr marL="285750" marR="0" lvl="0" indent="-2857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Noto Sans Symbols"/>
                        <a:buChar char="✔"/>
                      </a:pPr>
                      <a:r>
                        <a:rPr lang="zh-TW" altLang="en-US" sz="1400" b="0" u="none" strike="noStrike" cap="none">
                          <a:solidFill>
                            <a:srgbClr val="000000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細分團隊提供哪些系列的產品</a:t>
                      </a:r>
                      <a:r>
                        <a:rPr lang="en-US" altLang="zh-TW" sz="1400" b="0" u="none" strike="noStrike" cap="none">
                          <a:solidFill>
                            <a:srgbClr val="000000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/</a:t>
                      </a:r>
                      <a:r>
                        <a:rPr lang="zh-TW" altLang="en-US" sz="1400" b="0" u="none" strike="noStrike" cap="none">
                          <a:solidFill>
                            <a:srgbClr val="000000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服務給哪些目標客戶</a:t>
                      </a:r>
                      <a:r>
                        <a:rPr lang="en-US" altLang="zh-TW" sz="1400" b="0" u="none" strike="noStrike" cap="none">
                          <a:solidFill>
                            <a:srgbClr val="000000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? </a:t>
                      </a:r>
                      <a:endParaRPr lang="zh-TW" altLang="en-US" sz="1400" u="none" strike="noStrike" cap="none"/>
                    </a:p>
                  </a:txBody>
                  <a:tcPr marL="68570" marR="68570" marT="34299" marB="34299">
                    <a:lnL w="12701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10078159"/>
                  </a:ext>
                </a:extLst>
              </a:tr>
              <a:tr h="587273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altLang="zh-TW" sz="1400" b="0" u="none" strike="noStrike" cap="none">
                          <a:solidFill>
                            <a:srgbClr val="000000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Channels</a:t>
                      </a:r>
                      <a:endParaRPr lang="en-US" sz="1400" u="none" strike="noStrike" cap="none"/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400" b="0" u="none" strike="noStrike" cap="none">
                          <a:solidFill>
                            <a:srgbClr val="000000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（通路）</a:t>
                      </a:r>
                    </a:p>
                  </a:txBody>
                  <a:tcPr marL="68570" marR="68570" marT="34299" marB="34299" anchor="ctr">
                    <a:lnL w="12701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07796232"/>
                  </a:ext>
                </a:extLst>
              </a:tr>
              <a:tr h="2077178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400" b="1" u="none" strike="noStrike" cap="none">
                          <a:solidFill>
                            <a:srgbClr val="8AB833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用來描述團隊是如何溝通接觸其客戶而傳遞其價值主張</a:t>
                      </a:r>
                      <a:endParaRPr lang="zh-TW" altLang="en-US" sz="1400" u="none" strike="noStrike" cap="none"/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400" b="0" u="none" strike="noStrike" cap="none">
                        <a:solidFill>
                          <a:srgbClr val="7F7F7F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  <a:p>
                      <a:pPr marL="285750" marR="0" lvl="0" indent="-2857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Noto Sans Symbols"/>
                        <a:buChar char="✔"/>
                      </a:pPr>
                      <a:r>
                        <a:rPr lang="zh-TW" altLang="en-US" sz="1400" b="0" u="none" strike="noStrike" cap="none">
                          <a:solidFill>
                            <a:srgbClr val="000000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透過哪些通路可以接觸團隊的客戶？</a:t>
                      </a:r>
                      <a:endParaRPr lang="zh-TW" altLang="en-US" sz="1400" u="none" strike="noStrike" cap="none"/>
                    </a:p>
                    <a:p>
                      <a:pPr marL="285750" marR="0" lvl="0" indent="-2857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Noto Sans Symbols"/>
                        <a:buChar char="✔"/>
                      </a:pPr>
                      <a:r>
                        <a:rPr lang="zh-TW" altLang="en-US" sz="1400" b="0" u="none" strike="noStrike" cap="none">
                          <a:solidFill>
                            <a:srgbClr val="000000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如何接觸他們？ </a:t>
                      </a:r>
                      <a:endParaRPr lang="zh-TW" altLang="en-US" sz="1400" u="none" strike="noStrike" cap="none"/>
                    </a:p>
                    <a:p>
                      <a:pPr marL="285750" marR="0" lvl="0" indent="-2857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Noto Sans Symbols"/>
                        <a:buChar char="✔"/>
                      </a:pPr>
                      <a:r>
                        <a:rPr lang="zh-TW" altLang="en-US" sz="1400" b="0" u="none" strike="noStrike" cap="none">
                          <a:solidFill>
                            <a:srgbClr val="000000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通路如何整合？ </a:t>
                      </a:r>
                      <a:endParaRPr lang="zh-TW" altLang="en-US" sz="1400" u="none" strike="noStrike" cap="none"/>
                    </a:p>
                    <a:p>
                      <a:pPr marL="285750" marR="0" lvl="0" indent="-2857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Noto Sans Symbols"/>
                        <a:buChar char="✔"/>
                      </a:pPr>
                      <a:r>
                        <a:rPr lang="zh-TW" altLang="en-US" sz="1400" b="0" u="none" strike="noStrike" cap="none">
                          <a:solidFill>
                            <a:srgbClr val="000000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哪些通路最有效？ </a:t>
                      </a:r>
                      <a:endParaRPr lang="zh-TW" altLang="en-US" sz="1400" u="none" strike="noStrike" cap="none"/>
                    </a:p>
                    <a:p>
                      <a:pPr marL="285750" marR="0" lvl="0" indent="-2857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Noto Sans Symbols"/>
                        <a:buChar char="✔"/>
                      </a:pPr>
                      <a:r>
                        <a:rPr lang="zh-TW" altLang="en-US" sz="1400" b="0" u="none" strike="noStrike" cap="none">
                          <a:solidFill>
                            <a:srgbClr val="000000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哪些通路成本效益最好？ </a:t>
                      </a:r>
                      <a:endParaRPr lang="zh-TW" altLang="en-US" sz="1400" u="none" strike="noStrike" cap="none"/>
                    </a:p>
                    <a:p>
                      <a:pPr marL="285750" marR="0" lvl="0" indent="-2857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Noto Sans Symbols"/>
                        <a:buChar char="✔"/>
                      </a:pPr>
                      <a:r>
                        <a:rPr lang="zh-TW" altLang="en-US" sz="1400" b="0" u="none" strike="noStrike" cap="none">
                          <a:solidFill>
                            <a:srgbClr val="000000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如何把團隊的通路與客戶的日常活動進行整合？ </a:t>
                      </a:r>
                      <a:endParaRPr lang="zh-TW" altLang="en-US" sz="1400" u="none" strike="noStrike" cap="none"/>
                    </a:p>
                  </a:txBody>
                  <a:tcPr marL="68570" marR="68570" marT="34299" marB="34299">
                    <a:lnL w="12701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11972082"/>
                  </a:ext>
                </a:extLst>
              </a:tr>
            </a:tbl>
          </a:graphicData>
        </a:graphic>
      </p:graphicFrame>
      <p:sp>
        <p:nvSpPr>
          <p:cNvPr id="4" name="Google Shape;542;p55">
            <a:extLst>
              <a:ext uri="{FF2B5EF4-FFF2-40B4-BE49-F238E27FC236}">
                <a16:creationId xmlns:a16="http://schemas.microsoft.com/office/drawing/2014/main" id="{68A5FE9D-3F36-42D0-A929-0F52DDAF68B0}"/>
              </a:ext>
            </a:extLst>
          </p:cNvPr>
          <p:cNvSpPr txBox="1"/>
          <p:nvPr/>
        </p:nvSpPr>
        <p:spPr>
          <a:xfrm>
            <a:off x="10566404" y="6356351"/>
            <a:ext cx="1015998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57B9A817-B3F2-4548-8043-DF3465947723}" type="slidenum">
              <a:t>26</a:t>
            </a:fld>
            <a:endParaRPr lang="en-US" sz="1100" b="0" i="0" u="none" strike="noStrike" kern="0" cap="none" spc="0" baseline="0">
              <a:solidFill>
                <a:srgbClr val="000000"/>
              </a:solidFill>
              <a:uFillTx/>
              <a:latin typeface="MingLiu"/>
              <a:ea typeface="MingLiu"/>
              <a:cs typeface="MingLiu"/>
            </a:endParaRPr>
          </a:p>
        </p:txBody>
      </p:sp>
    </p:spTree>
  </p:cSld>
  <p:clrMapOvr>
    <a:masterClrMapping/>
  </p:clrMapOvr>
  <p:transition spd="med">
    <p:fade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547;p56">
            <a:extLst>
              <a:ext uri="{FF2B5EF4-FFF2-40B4-BE49-F238E27FC236}">
                <a16:creationId xmlns:a16="http://schemas.microsoft.com/office/drawing/2014/main" id="{07BDBF5A-8BC4-40AF-80A1-31841805E62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706492" y="668252"/>
            <a:ext cx="10972800" cy="782644"/>
          </a:xfrm>
        </p:spPr>
        <p:txBody>
          <a:bodyPr/>
          <a:lstStyle/>
          <a:p>
            <a:pPr lvl="0"/>
            <a:r>
              <a:rPr lang="zh-TW" altLang="en-US" sz="4000" b="1">
                <a:latin typeface="PMingLiu"/>
                <a:ea typeface="PMingLiu"/>
              </a:rPr>
              <a:t>附錄</a:t>
            </a:r>
            <a:r>
              <a:rPr lang="zh-TW" altLang="en-US" sz="4000" b="1"/>
              <a:t>、商業模式匯總說明</a:t>
            </a:r>
            <a:r>
              <a:rPr lang="zh-TW" altLang="en-US" sz="2000">
                <a:solidFill>
                  <a:srgbClr val="7F7F7F"/>
                </a:solidFill>
              </a:rPr>
              <a:t>（含建議順序） </a:t>
            </a:r>
            <a:endParaRPr lang="zh-TW" altLang="en-US">
              <a:solidFill>
                <a:srgbClr val="7F7F7F"/>
              </a:solidFill>
            </a:endParaRPr>
          </a:p>
        </p:txBody>
      </p:sp>
      <p:graphicFrame>
        <p:nvGraphicFramePr>
          <p:cNvPr id="3" name="Google Shape;548;p56">
            <a:extLst>
              <a:ext uri="{FF2B5EF4-FFF2-40B4-BE49-F238E27FC236}">
                <a16:creationId xmlns:a16="http://schemas.microsoft.com/office/drawing/2014/main" id="{D9798E3F-F8AC-484E-A214-9DDF16E44540}"/>
              </a:ext>
            </a:extLst>
          </p:cNvPr>
          <p:cNvGraphicFramePr>
            <a:graphicFrameLocks noGrp="1"/>
          </p:cNvGraphicFramePr>
          <p:nvPr/>
        </p:nvGraphicFramePr>
        <p:xfrm>
          <a:off x="767995" y="1710010"/>
          <a:ext cx="3000000" cy="3000000"/>
        </p:xfrm>
        <a:graphic>
          <a:graphicData uri="http://schemas.openxmlformats.org/drawingml/2006/table">
            <a:tbl>
              <a:tblPr firstRow="1" bandRow="1">
                <a:effectLst/>
                <a:tableStyleId>{6F102CEE-0AED-4EF7-86DC-66ECEE6DBB7A}</a:tableStyleId>
              </a:tblPr>
              <a:tblGrid>
                <a:gridCol w="5400675">
                  <a:extLst>
                    <a:ext uri="{9D8B030D-6E8A-4147-A177-3AD203B41FA5}">
                      <a16:colId xmlns:a16="http://schemas.microsoft.com/office/drawing/2014/main" val="4215010402"/>
                    </a:ext>
                  </a:extLst>
                </a:gridCol>
                <a:gridCol w="5400675">
                  <a:extLst>
                    <a:ext uri="{9D8B030D-6E8A-4147-A177-3AD203B41FA5}">
                      <a16:colId xmlns:a16="http://schemas.microsoft.com/office/drawing/2014/main" val="2679163000"/>
                    </a:ext>
                  </a:extLst>
                </a:gridCol>
              </a:tblGrid>
              <a:tr h="473073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altLang="zh-TW" sz="1400" b="0" u="none" strike="noStrike" cap="none">
                          <a:solidFill>
                            <a:srgbClr val="000000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Cost Structure </a:t>
                      </a:r>
                      <a:r>
                        <a:rPr lang="zh-TW" altLang="en-US" sz="1400" b="0" u="none" strike="noStrike" cap="none">
                          <a:solidFill>
                            <a:srgbClr val="000000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（成本結構）</a:t>
                      </a:r>
                    </a:p>
                  </a:txBody>
                  <a:tcPr marL="68570" marR="68570" marT="34299" marB="34299" anchor="ctr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altLang="zh-TW" sz="1400" b="0" u="none" strike="noStrike" cap="none">
                          <a:solidFill>
                            <a:srgbClr val="000000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Revenue Streams </a:t>
                      </a:r>
                      <a:r>
                        <a:rPr lang="zh-TW" altLang="en-US" sz="1400" b="0" u="none" strike="noStrike" cap="none">
                          <a:solidFill>
                            <a:srgbClr val="000000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（收益流）</a:t>
                      </a:r>
                    </a:p>
                  </a:txBody>
                  <a:tcPr marL="68570" marR="68570" marT="34299" marB="34299" anchor="ctr">
                    <a:lnL w="12701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64974844"/>
                  </a:ext>
                </a:extLst>
              </a:tr>
              <a:tr h="1452871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400" b="1" u="none" strike="noStrike" cap="none">
                          <a:solidFill>
                            <a:srgbClr val="8AB833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營運一個商業模式所引發的所有成本</a:t>
                      </a:r>
                    </a:p>
                    <a:p>
                      <a:pPr marL="285750" marR="0" lvl="0" indent="-196852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400" b="0" u="none" strike="noStrike" cap="none">
                        <a:solidFill>
                          <a:srgbClr val="7F7F7F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  <a:p>
                      <a:pPr marL="285750" marR="0" lvl="0" indent="-2857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Noto Sans Symbols"/>
                        <a:buChar char="✔"/>
                      </a:pPr>
                      <a:r>
                        <a:rPr lang="zh-TW" altLang="en-US" sz="1400" b="0" u="none" strike="noStrike" cap="none">
                          <a:solidFill>
                            <a:srgbClr val="000000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什麼是團隊商業模式中最重要的固定成本？ </a:t>
                      </a:r>
                    </a:p>
                    <a:p>
                      <a:pPr marL="285750" marR="0" lvl="0" indent="-2857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Noto Sans Symbols"/>
                        <a:buChar char="✔"/>
                      </a:pPr>
                      <a:r>
                        <a:rPr lang="zh-TW" altLang="en-US" sz="1400" b="0" u="none" strike="noStrike" cap="none">
                          <a:solidFill>
                            <a:srgbClr val="000000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哪些核心資源花費最多？ </a:t>
                      </a:r>
                      <a:endParaRPr lang="zh-TW" altLang="en-US" sz="1400" u="none" strike="noStrike" cap="none"/>
                    </a:p>
                    <a:p>
                      <a:pPr marL="285750" marR="0" lvl="0" indent="-2857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Noto Sans Symbols"/>
                        <a:buChar char="✔"/>
                      </a:pPr>
                      <a:r>
                        <a:rPr lang="zh-TW" altLang="en-US" sz="1400" b="0" u="none" strike="noStrike" cap="none">
                          <a:solidFill>
                            <a:srgbClr val="000000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哪些關鍵業務花費最多？</a:t>
                      </a:r>
                    </a:p>
                    <a:p>
                      <a:pPr marL="285750" marR="0" lvl="0" indent="-2857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Noto Sans Symbols"/>
                        <a:buChar char="✔"/>
                      </a:pPr>
                      <a:r>
                        <a:rPr lang="zh-TW" altLang="en-US" sz="1400" b="0" u="none" strike="noStrike" cap="none">
                          <a:solidFill>
                            <a:srgbClr val="000000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此商業模式的產品成本、營業費用（</a:t>
                      </a:r>
                      <a:r>
                        <a:rPr lang="en-US" altLang="zh-TW" sz="1400" b="0" u="none" strike="noStrike" cap="none">
                          <a:solidFill>
                            <a:srgbClr val="000000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e.g. </a:t>
                      </a:r>
                      <a:r>
                        <a:rPr lang="zh-TW" altLang="en-US" sz="1400" b="0" u="none" strike="noStrike" cap="none">
                          <a:solidFill>
                            <a:srgbClr val="000000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產品推廣費用、研發費用）裡有何項目？</a:t>
                      </a:r>
                    </a:p>
                  </a:txBody>
                  <a:tcPr marL="68570" marR="68570" marT="34299" marB="34299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400" b="1" u="none" strike="noStrike" cap="none">
                          <a:solidFill>
                            <a:srgbClr val="8AB833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用來描述團隊從每個客戶群體中獲取的現金收入</a:t>
                      </a:r>
                      <a:endParaRPr lang="zh-TW" altLang="en-US" sz="1400" b="0" u="none" strike="noStrike" cap="none">
                        <a:solidFill>
                          <a:srgbClr val="7F7F7F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  <a:p>
                      <a:pPr marL="285750" marR="0" lvl="0" indent="-196852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400" b="0" u="none" strike="noStrike" cap="none">
                        <a:solidFill>
                          <a:srgbClr val="7F7F7F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  <a:p>
                      <a:pPr marL="285750" marR="0" lvl="0" indent="-2857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Noto Sans Symbols"/>
                        <a:buChar char="✔"/>
                      </a:pPr>
                      <a:r>
                        <a:rPr lang="zh-TW" altLang="en-US" sz="1400" b="0" u="none" strike="noStrike" cap="none">
                          <a:solidFill>
                            <a:srgbClr val="000000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什麼樣的價值能讓客戶願意付費？ </a:t>
                      </a:r>
                      <a:endParaRPr lang="zh-TW" altLang="en-US" sz="1400" u="none" strike="noStrike" cap="none"/>
                    </a:p>
                    <a:p>
                      <a:pPr marL="285750" marR="0" lvl="0" indent="-2857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Noto Sans Symbols"/>
                        <a:buChar char="✔"/>
                      </a:pPr>
                      <a:r>
                        <a:rPr lang="zh-TW" altLang="en-US" sz="1400" b="0" u="none" strike="noStrike" cap="none">
                          <a:solidFill>
                            <a:srgbClr val="000000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客戶現在付費買什麼？ </a:t>
                      </a:r>
                      <a:endParaRPr lang="zh-TW" altLang="en-US" sz="1400" u="none" strike="noStrike" cap="none"/>
                    </a:p>
                    <a:p>
                      <a:pPr marL="285750" marR="0" lvl="0" indent="-2857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Noto Sans Symbols"/>
                        <a:buChar char="✔"/>
                      </a:pPr>
                      <a:r>
                        <a:rPr lang="zh-TW" altLang="en-US" sz="1400" b="0" u="none" strike="noStrike" cap="none">
                          <a:solidFill>
                            <a:srgbClr val="000000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客戶是如何支付費用的？ 客戶更願意如何支付費用？ </a:t>
                      </a:r>
                      <a:endParaRPr lang="zh-TW" altLang="en-US" sz="1400" u="none" strike="noStrike" cap="none"/>
                    </a:p>
                    <a:p>
                      <a:pPr marL="285750" marR="0" lvl="0" indent="-2857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Noto Sans Symbols"/>
                        <a:buChar char="✔"/>
                      </a:pPr>
                      <a:r>
                        <a:rPr lang="zh-TW" altLang="en-US" sz="1400" b="0" u="none" strike="noStrike" cap="none">
                          <a:solidFill>
                            <a:srgbClr val="000000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每個收入來源占總收入的比例是多少？</a:t>
                      </a:r>
                    </a:p>
                    <a:p>
                      <a:pPr marL="285750" marR="0" lvl="0" indent="-2857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Noto Sans Symbols"/>
                        <a:buChar char="✔"/>
                      </a:pPr>
                      <a:r>
                        <a:rPr lang="zh-TW" altLang="en-US" sz="1400" b="0" u="none" strike="noStrike" cap="none">
                          <a:solidFill>
                            <a:srgbClr val="000000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產品</a:t>
                      </a:r>
                      <a:r>
                        <a:rPr lang="en-US" altLang="zh-TW" sz="1400" b="0" u="none" strike="noStrike" cap="none">
                          <a:solidFill>
                            <a:srgbClr val="000000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/</a:t>
                      </a:r>
                      <a:r>
                        <a:rPr lang="zh-TW" altLang="en-US" sz="1400" b="0" u="none" strike="noStrike" cap="none">
                          <a:solidFill>
                            <a:srgbClr val="000000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服務收入、權利金收入、其他收入</a:t>
                      </a:r>
                    </a:p>
                  </a:txBody>
                  <a:tcPr marL="68570" marR="68570" marT="34299" marB="34299" anchor="ctr">
                    <a:lnL w="12701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66438460"/>
                  </a:ext>
                </a:extLst>
              </a:tr>
            </a:tbl>
          </a:graphicData>
        </a:graphic>
      </p:graphicFrame>
      <p:sp>
        <p:nvSpPr>
          <p:cNvPr id="4" name="Google Shape;549;p56">
            <a:extLst>
              <a:ext uri="{FF2B5EF4-FFF2-40B4-BE49-F238E27FC236}">
                <a16:creationId xmlns:a16="http://schemas.microsoft.com/office/drawing/2014/main" id="{38AC97B4-ADEE-4407-B0FF-9F971824E545}"/>
              </a:ext>
            </a:extLst>
          </p:cNvPr>
          <p:cNvSpPr/>
          <p:nvPr/>
        </p:nvSpPr>
        <p:spPr>
          <a:xfrm>
            <a:off x="767995" y="4287420"/>
            <a:ext cx="10801350" cy="1524396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square" lIns="91421" tIns="45701" rIns="91421" bIns="45701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altLang="en-US" sz="1400" b="1" i="0" u="none" strike="noStrike" kern="0" cap="none" spc="0" baseline="0">
                <a:solidFill>
                  <a:srgbClr val="000000"/>
                </a:solidFill>
                <a:uFillTx/>
                <a:latin typeface="Microsoft JhengHei"/>
                <a:ea typeface="Microsoft JhengHei"/>
                <a:cs typeface="Microsoft JhengHei"/>
              </a:rPr>
              <a:t>重點：</a:t>
            </a:r>
          </a:p>
          <a:p>
            <a:pPr marL="285750" marR="0" lvl="0" indent="-285750" algn="l" defTabSz="914400" rtl="0" fontAlgn="auto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altLang="en-US" sz="1600" b="0" i="0" u="none" strike="noStrike" kern="0" cap="none" spc="0" baseline="0">
                <a:solidFill>
                  <a:srgbClr val="000000"/>
                </a:solidFill>
                <a:uFillTx/>
                <a:latin typeface="Microsoft JhengHei"/>
                <a:ea typeface="Microsoft JhengHei"/>
                <a:cs typeface="Microsoft JhengHei"/>
              </a:rPr>
              <a:t>完整性：該分析基本可確定一款產品</a:t>
            </a:r>
            <a:r>
              <a:rPr lang="en-US" altLang="zh-TW" sz="1600" b="0" i="0" u="none" strike="noStrike" kern="0" cap="none" spc="0" baseline="0">
                <a:solidFill>
                  <a:srgbClr val="000000"/>
                </a:solidFill>
                <a:uFillTx/>
                <a:latin typeface="Microsoft JhengHei"/>
                <a:ea typeface="Microsoft JhengHei"/>
                <a:cs typeface="Microsoft JhengHei"/>
              </a:rPr>
              <a:t>/</a:t>
            </a:r>
            <a:r>
              <a:rPr lang="zh-TW" altLang="en-US" sz="1600" b="0" i="0" u="none" strike="noStrike" kern="0" cap="none" spc="0" baseline="0">
                <a:solidFill>
                  <a:srgbClr val="000000"/>
                </a:solidFill>
                <a:uFillTx/>
                <a:latin typeface="Microsoft JhengHei"/>
                <a:ea typeface="Microsoft JhengHei"/>
                <a:cs typeface="Microsoft JhengHei"/>
              </a:rPr>
              <a:t>服務的商業模式的各層面，在此模式下能一目瞭然該產品商業模式是否完整或者存在漏洞</a:t>
            </a:r>
            <a:endParaRPr lang="zh-TW" altLang="en-US" sz="1400" b="0" i="0" u="none" strike="noStrike" kern="0" cap="none" spc="0" baseline="0">
              <a:solidFill>
                <a:srgbClr val="000000"/>
              </a:solidFill>
              <a:uFillTx/>
              <a:latin typeface="Arial"/>
              <a:ea typeface="Arial"/>
              <a:cs typeface="Arial"/>
            </a:endParaRPr>
          </a:p>
          <a:p>
            <a:pPr marL="285750" marR="0" lvl="0" indent="-285750" algn="l" defTabSz="914400" rtl="0" fontAlgn="auto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altLang="en-US" sz="1600" b="0" i="0" u="none" strike="noStrike" kern="0" cap="none" spc="0" baseline="0">
                <a:solidFill>
                  <a:srgbClr val="000000"/>
                </a:solidFill>
                <a:uFillTx/>
                <a:latin typeface="Microsoft JhengHei"/>
                <a:ea typeface="Microsoft JhengHei"/>
                <a:cs typeface="Microsoft JhengHei"/>
              </a:rPr>
              <a:t>一致性：可判斷商業模式的各方面是否一致。如，設計關鍵合作夥伴的假設與設計通路假設的一致性</a:t>
            </a:r>
            <a:endParaRPr lang="zh-TW" altLang="en-US" sz="1400" b="0" i="0" u="none" strike="noStrike" kern="0" cap="none" spc="0" baseline="0">
              <a:solidFill>
                <a:srgbClr val="000000"/>
              </a:solidFill>
              <a:uFillTx/>
              <a:latin typeface="Arial"/>
              <a:ea typeface="Arial"/>
              <a:cs typeface="Arial"/>
            </a:endParaRPr>
          </a:p>
          <a:p>
            <a:pPr marL="285750" marR="0" lvl="0" indent="-285750" algn="l" defTabSz="914400" rtl="0" fontAlgn="auto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altLang="en-US" sz="1600" b="0" i="0" u="none" strike="noStrike" kern="0" cap="none" spc="0" baseline="0">
                <a:solidFill>
                  <a:srgbClr val="000000"/>
                </a:solidFill>
                <a:uFillTx/>
                <a:latin typeface="Microsoft JhengHei"/>
                <a:ea typeface="Microsoft JhengHei"/>
                <a:cs typeface="Microsoft JhengHei"/>
              </a:rPr>
              <a:t>同步性：可清楚看到團隊各部門是否清楚正在做什麼，為什麼要這樣做，並可以幫助團隊內部及外部訊息的同步性</a:t>
            </a:r>
            <a:endParaRPr lang="zh-TW" altLang="en-US" sz="1400" b="0" i="0" u="none" strike="noStrike" kern="0" cap="none" spc="0" baseline="0">
              <a:solidFill>
                <a:srgbClr val="000000"/>
              </a:solidFill>
              <a:uFillTx/>
              <a:latin typeface="Arial"/>
              <a:ea typeface="Arial"/>
              <a:cs typeface="Arial"/>
            </a:endParaRPr>
          </a:p>
        </p:txBody>
      </p:sp>
      <p:sp>
        <p:nvSpPr>
          <p:cNvPr id="5" name="Google Shape;550;p56">
            <a:extLst>
              <a:ext uri="{FF2B5EF4-FFF2-40B4-BE49-F238E27FC236}">
                <a16:creationId xmlns:a16="http://schemas.microsoft.com/office/drawing/2014/main" id="{DBCF2B1E-0E33-42DF-8949-0B26A86F85A2}"/>
              </a:ext>
            </a:extLst>
          </p:cNvPr>
          <p:cNvSpPr txBox="1"/>
          <p:nvPr/>
        </p:nvSpPr>
        <p:spPr>
          <a:xfrm>
            <a:off x="10566404" y="6356351"/>
            <a:ext cx="1015998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4C4BC967-6731-47D7-86F1-80E1BFCC2543}" type="slidenum">
              <a:t>27</a:t>
            </a:fld>
            <a:endParaRPr lang="en-US" sz="1100" b="0" i="0" u="none" strike="noStrike" kern="0" cap="none" spc="0" baseline="0">
              <a:solidFill>
                <a:srgbClr val="000000"/>
              </a:solidFill>
              <a:uFillTx/>
              <a:latin typeface="MingLiu"/>
              <a:ea typeface="MingLiu"/>
              <a:cs typeface="MingLiu"/>
            </a:endParaRPr>
          </a:p>
        </p:txBody>
      </p:sp>
    </p:spTree>
  </p:cSld>
  <p:clrMapOvr>
    <a:masterClrMapping/>
  </p:clrMapOvr>
  <p:transition spd="med">
    <p:fade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555;p57">
            <a:extLst>
              <a:ext uri="{FF2B5EF4-FFF2-40B4-BE49-F238E27FC236}">
                <a16:creationId xmlns:a16="http://schemas.microsoft.com/office/drawing/2014/main" id="{072F77D7-C59E-4E6C-A031-248CE08525E2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09603" y="668252"/>
            <a:ext cx="10972800" cy="782644"/>
          </a:xfrm>
        </p:spPr>
        <p:txBody>
          <a:bodyPr/>
          <a:lstStyle/>
          <a:p>
            <a:pPr lvl="0"/>
            <a:r>
              <a:rPr lang="zh-TW" altLang="en-US" sz="4000" b="1">
                <a:latin typeface="PMingLiu"/>
                <a:ea typeface="PMingLiu"/>
              </a:rPr>
              <a:t>附錄</a:t>
            </a:r>
            <a:r>
              <a:rPr lang="zh-TW" altLang="en-US" sz="4000" b="1"/>
              <a:t>、商業模式匯總說明</a:t>
            </a:r>
            <a:r>
              <a:rPr lang="zh-TW" altLang="en-US" sz="2000">
                <a:solidFill>
                  <a:srgbClr val="7F7F7F"/>
                </a:solidFill>
              </a:rPr>
              <a:t>（含建議順序） </a:t>
            </a:r>
            <a:endParaRPr lang="zh-TW" altLang="en-US">
              <a:solidFill>
                <a:srgbClr val="7F7F7F"/>
              </a:solidFill>
            </a:endParaRPr>
          </a:p>
        </p:txBody>
      </p:sp>
      <p:graphicFrame>
        <p:nvGraphicFramePr>
          <p:cNvPr id="3" name="Google Shape;556;p57">
            <a:extLst>
              <a:ext uri="{FF2B5EF4-FFF2-40B4-BE49-F238E27FC236}">
                <a16:creationId xmlns:a16="http://schemas.microsoft.com/office/drawing/2014/main" id="{18ED617F-91AE-4845-9541-B569BED43391}"/>
              </a:ext>
            </a:extLst>
          </p:cNvPr>
          <p:cNvGraphicFramePr>
            <a:graphicFrameLocks noGrp="1"/>
          </p:cNvGraphicFramePr>
          <p:nvPr/>
        </p:nvGraphicFramePr>
        <p:xfrm>
          <a:off x="695328" y="1983516"/>
          <a:ext cx="3000000" cy="3000000"/>
        </p:xfrm>
        <a:graphic>
          <a:graphicData uri="http://schemas.openxmlformats.org/drawingml/2006/table">
            <a:tbl>
              <a:tblPr firstRow="1" bandRow="1">
                <a:effectLst/>
                <a:tableStyleId>{6F102CEE-0AED-4EF7-86DC-66ECEE6DBB7A}</a:tableStyleId>
              </a:tblPr>
              <a:tblGrid>
                <a:gridCol w="5400675">
                  <a:extLst>
                    <a:ext uri="{9D8B030D-6E8A-4147-A177-3AD203B41FA5}">
                      <a16:colId xmlns:a16="http://schemas.microsoft.com/office/drawing/2014/main" val="1794306219"/>
                    </a:ext>
                  </a:extLst>
                </a:gridCol>
                <a:gridCol w="5400675">
                  <a:extLst>
                    <a:ext uri="{9D8B030D-6E8A-4147-A177-3AD203B41FA5}">
                      <a16:colId xmlns:a16="http://schemas.microsoft.com/office/drawing/2014/main" val="1655456244"/>
                    </a:ext>
                  </a:extLst>
                </a:gridCol>
              </a:tblGrid>
              <a:tr h="660873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altLang="zh-TW" sz="1400" b="0" u="none" strike="noStrike" cap="none">
                          <a:solidFill>
                            <a:srgbClr val="000000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Key Partners</a:t>
                      </a:r>
                      <a:endParaRPr lang="en-US" sz="1400" u="none" strike="noStrike" cap="none"/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400" b="0" u="none" strike="noStrike" cap="none">
                          <a:solidFill>
                            <a:srgbClr val="000000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（關鍵合作夥伴）</a:t>
                      </a:r>
                    </a:p>
                  </a:txBody>
                  <a:tcPr marL="68570" marR="68570" marT="34299" marB="34299" anchor="ctr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altLang="zh-TW" sz="1400" b="0" u="none" strike="noStrike" cap="none">
                          <a:solidFill>
                            <a:srgbClr val="000000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Key Activities</a:t>
                      </a:r>
                      <a:endParaRPr lang="en-US" sz="1400" u="none" strike="noStrike" cap="none"/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400" b="0" u="none" strike="noStrike" cap="none">
                          <a:solidFill>
                            <a:srgbClr val="000000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（關鍵活動）</a:t>
                      </a:r>
                    </a:p>
                  </a:txBody>
                  <a:tcPr marL="68570" marR="68570" marT="34299" marB="34299" anchor="ctr">
                    <a:lnL w="12701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79365733"/>
                  </a:ext>
                </a:extLst>
              </a:tr>
              <a:tr h="944200">
                <a:tc rowSpan="3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400" b="1" u="none" strike="noStrike" cap="none">
                          <a:solidFill>
                            <a:srgbClr val="8AB833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讓商業模式有效運作所需的供應商與合作夥伴網路</a:t>
                      </a:r>
                      <a:endParaRPr lang="zh-TW" altLang="en-US" sz="1400" u="none" strike="noStrike" cap="none"/>
                    </a:p>
                    <a:p>
                      <a:pPr marL="285750" marR="0" lvl="0" indent="-196852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400" b="0" u="none" strike="noStrike" cap="none">
                        <a:solidFill>
                          <a:srgbClr val="7F7F7F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  <a:p>
                      <a:pPr marL="285750" marR="0" lvl="0" indent="-2857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Noto Sans Symbols"/>
                        <a:buChar char="✔"/>
                      </a:pPr>
                      <a:r>
                        <a:rPr lang="zh-TW" altLang="en-US" sz="1400" b="0" u="none" strike="noStrike" cap="none">
                          <a:solidFill>
                            <a:srgbClr val="000000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誰是團隊的重要夥伴？ </a:t>
                      </a:r>
                      <a:endParaRPr lang="zh-TW" altLang="en-US" sz="1400" u="none" strike="noStrike" cap="none"/>
                    </a:p>
                    <a:p>
                      <a:pPr marL="285750" marR="0" lvl="0" indent="-2857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Noto Sans Symbols"/>
                        <a:buChar char="✔"/>
                      </a:pPr>
                      <a:r>
                        <a:rPr lang="zh-TW" altLang="en-US" sz="1400" b="0" u="none" strike="noStrike" cap="none">
                          <a:solidFill>
                            <a:srgbClr val="000000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誰是團隊的重要供應商？ </a:t>
                      </a:r>
                      <a:endParaRPr lang="zh-TW" altLang="en-US" sz="1400" u="none" strike="noStrike" cap="none"/>
                    </a:p>
                    <a:p>
                      <a:pPr marL="285750" marR="0" lvl="0" indent="-2857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Noto Sans Symbols"/>
                        <a:buChar char="✔"/>
                      </a:pPr>
                      <a:r>
                        <a:rPr lang="zh-TW" altLang="en-US" sz="1400" b="0" u="none" strike="noStrike" cap="none">
                          <a:solidFill>
                            <a:srgbClr val="000000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團隊正在從夥伴哪裡獲取哪些核心資源？ </a:t>
                      </a:r>
                      <a:endParaRPr lang="zh-TW" altLang="en-US" sz="1400" u="none" strike="noStrike" cap="none"/>
                    </a:p>
                    <a:p>
                      <a:pPr marL="285750" marR="0" lvl="0" indent="-2857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Noto Sans Symbols"/>
                        <a:buChar char="✔"/>
                      </a:pPr>
                      <a:r>
                        <a:rPr lang="zh-TW" altLang="en-US" sz="1400" b="0" u="none" strike="noStrike" cap="none">
                          <a:solidFill>
                            <a:srgbClr val="000000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合作夥伴都執行哪些關鍵業務？ </a:t>
                      </a:r>
                      <a:endParaRPr lang="zh-TW" altLang="en-US" sz="1400" u="none" strike="noStrike" cap="none"/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400" b="0" u="none" strike="noStrike" cap="none">
                        <a:solidFill>
                          <a:srgbClr val="7F7F7F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400" b="0" u="none" strike="noStrike" cap="none">
                        <a:solidFill>
                          <a:srgbClr val="7F7F7F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68570" marR="68570" marT="34299" marB="34299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400" b="1" u="none" strike="noStrike" cap="none">
                          <a:solidFill>
                            <a:srgbClr val="8AB833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用來描述為了確保其商業模式可行，企業必須做的最重要的事情</a:t>
                      </a:r>
                    </a:p>
                    <a:p>
                      <a:pPr marL="285750" marR="0" lvl="0" indent="-196852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400" b="0" u="none" strike="noStrike" cap="none">
                        <a:solidFill>
                          <a:srgbClr val="7F7F7F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  <a:p>
                      <a:pPr marL="285750" marR="0" lvl="0" indent="-2857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Noto Sans Symbols"/>
                        <a:buChar char="✔"/>
                      </a:pPr>
                      <a:r>
                        <a:rPr lang="zh-TW" altLang="en-US" sz="1400" b="0" u="none" strike="noStrike" cap="none">
                          <a:solidFill>
                            <a:srgbClr val="000000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如產品行銷、業務推廣等</a:t>
                      </a:r>
                      <a:endParaRPr lang="zh-TW" altLang="en-US" sz="1400" u="none" strike="noStrike" cap="none"/>
                    </a:p>
                    <a:p>
                      <a:pPr marL="285750" marR="0" lvl="0" indent="-2857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Noto Sans Symbols"/>
                        <a:buChar char="✔"/>
                      </a:pPr>
                      <a:r>
                        <a:rPr lang="zh-TW" altLang="en-US" sz="1400" b="0" u="none" strike="noStrike" cap="none">
                          <a:solidFill>
                            <a:srgbClr val="000000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團隊的價值主張需要哪些關鍵業務？ </a:t>
                      </a:r>
                      <a:endParaRPr lang="zh-TW" altLang="en-US" sz="1400" u="none" strike="noStrike" cap="none"/>
                    </a:p>
                    <a:p>
                      <a:pPr marL="285750" marR="0" lvl="0" indent="-2857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Noto Sans Symbols"/>
                        <a:buChar char="✔"/>
                      </a:pPr>
                      <a:r>
                        <a:rPr lang="zh-TW" altLang="en-US" sz="1400" b="0" u="none" strike="noStrike" cap="none">
                          <a:solidFill>
                            <a:srgbClr val="000000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團隊的渠道通道需要哪些關鍵業務？ </a:t>
                      </a:r>
                      <a:endParaRPr lang="zh-TW" altLang="en-US" sz="1400" u="none" strike="noStrike" cap="none"/>
                    </a:p>
                    <a:p>
                      <a:pPr marL="285750" marR="0" lvl="0" indent="-2857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Noto Sans Symbols"/>
                        <a:buChar char="✔"/>
                      </a:pPr>
                      <a:r>
                        <a:rPr lang="zh-TW" altLang="en-US" sz="1400" b="0" u="none" strike="noStrike" cap="none">
                          <a:solidFill>
                            <a:srgbClr val="000000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團隊的客戶關係呢？收入來源呢？ </a:t>
                      </a:r>
                      <a:endParaRPr lang="zh-TW" altLang="en-US" sz="1400" u="none" strike="noStrike" cap="none"/>
                    </a:p>
                  </a:txBody>
                  <a:tcPr marL="68570" marR="68570" marT="34299" marB="34299">
                    <a:lnL w="12701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12482851"/>
                  </a:ext>
                </a:extLst>
              </a:tr>
              <a:tr h="622624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altLang="zh-TW" sz="1400" b="0" u="none" strike="noStrike" cap="none">
                          <a:solidFill>
                            <a:srgbClr val="000000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Key Resources</a:t>
                      </a:r>
                      <a:endParaRPr lang="en-US" sz="1400" u="none" strike="noStrike" cap="none"/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400" b="0" u="none" strike="noStrike" cap="none">
                          <a:solidFill>
                            <a:srgbClr val="000000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（關鍵資源）</a:t>
                      </a:r>
                    </a:p>
                  </a:txBody>
                  <a:tcPr marL="68570" marR="68570" marT="34299" marB="34299" anchor="ctr">
                    <a:lnL w="12701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56672492"/>
                  </a:ext>
                </a:extLst>
              </a:tr>
              <a:tr h="1130399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400" b="1" u="none" strike="noStrike" cap="none">
                          <a:solidFill>
                            <a:srgbClr val="8AB833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用來描述讓商業模式有效運轉所必需的最重要因素 </a:t>
                      </a:r>
                    </a:p>
                    <a:p>
                      <a:pPr marL="285750" marR="0" lvl="0" indent="-196852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400" b="0" u="none" strike="noStrike" cap="none">
                        <a:solidFill>
                          <a:srgbClr val="7F7F7F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  <a:p>
                      <a:pPr marL="285750" marR="0" lvl="0" indent="-2857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Noto Sans Symbols"/>
                        <a:buChar char="✔"/>
                      </a:pPr>
                      <a:r>
                        <a:rPr lang="zh-TW" altLang="en-US" sz="1400" b="0" u="none" strike="noStrike" cap="none">
                          <a:solidFill>
                            <a:srgbClr val="000000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如資金、人才等</a:t>
                      </a:r>
                    </a:p>
                    <a:p>
                      <a:pPr marL="285750" marR="0" lvl="0" indent="-2857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Noto Sans Symbols"/>
                        <a:buChar char="✔"/>
                      </a:pPr>
                      <a:r>
                        <a:rPr lang="zh-TW" altLang="en-US" sz="1400" b="0" u="none" strike="noStrike" cap="none">
                          <a:solidFill>
                            <a:srgbClr val="000000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團隊的價值主張需要什麼樣的核心資源？ </a:t>
                      </a:r>
                    </a:p>
                    <a:p>
                      <a:pPr marL="285750" marR="0" lvl="0" indent="-2857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Noto Sans Symbols"/>
                        <a:buChar char="✔"/>
                      </a:pPr>
                      <a:r>
                        <a:rPr lang="zh-TW" altLang="en-US" sz="1400" b="0" u="none" strike="noStrike" cap="none">
                          <a:solidFill>
                            <a:srgbClr val="000000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團隊的通路需要什麼樣的核心資源？ </a:t>
                      </a:r>
                    </a:p>
                    <a:p>
                      <a:pPr marL="285750" marR="0" lvl="0" indent="-2857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Noto Sans Symbols"/>
                        <a:buChar char="✔"/>
                      </a:pPr>
                      <a:r>
                        <a:rPr lang="zh-TW" altLang="en-US" sz="1400" b="0" u="none" strike="noStrike" cap="none">
                          <a:solidFill>
                            <a:srgbClr val="000000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團隊的客戶關係？收入來源？</a:t>
                      </a:r>
                      <a:endParaRPr lang="zh-TW" altLang="en-US" sz="1400" u="none" strike="noStrike" cap="none"/>
                    </a:p>
                  </a:txBody>
                  <a:tcPr marL="68570" marR="68570" marT="34299" marB="34299">
                    <a:lnL w="12701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65588537"/>
                  </a:ext>
                </a:extLst>
              </a:tr>
            </a:tbl>
          </a:graphicData>
        </a:graphic>
      </p:graphicFrame>
      <p:sp>
        <p:nvSpPr>
          <p:cNvPr id="4" name="Google Shape;557;p57">
            <a:extLst>
              <a:ext uri="{FF2B5EF4-FFF2-40B4-BE49-F238E27FC236}">
                <a16:creationId xmlns:a16="http://schemas.microsoft.com/office/drawing/2014/main" id="{C65056F1-6580-4DD1-9561-B6546CE59DF8}"/>
              </a:ext>
            </a:extLst>
          </p:cNvPr>
          <p:cNvSpPr txBox="1"/>
          <p:nvPr/>
        </p:nvSpPr>
        <p:spPr>
          <a:xfrm>
            <a:off x="10566404" y="6356351"/>
            <a:ext cx="1015998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D6250D2A-E7AB-4C6F-8BA8-1C1A94F69A4A}" type="slidenum">
              <a:t>28</a:t>
            </a:fld>
            <a:endParaRPr lang="en-US" sz="1100" b="0" i="0" u="none" strike="noStrike" kern="0" cap="none" spc="0" baseline="0">
              <a:solidFill>
                <a:srgbClr val="000000"/>
              </a:solidFill>
              <a:uFillTx/>
              <a:latin typeface="MingLiu"/>
              <a:ea typeface="MingLiu"/>
              <a:cs typeface="MingLiu"/>
            </a:endParaRPr>
          </a:p>
        </p:txBody>
      </p:sp>
    </p:spTree>
  </p:cSld>
  <p:clrMapOvr>
    <a:masterClrMapping/>
  </p:clrMapOvr>
  <p:transition spd="med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308;p22">
            <a:extLst>
              <a:ext uri="{FF2B5EF4-FFF2-40B4-BE49-F238E27FC236}">
                <a16:creationId xmlns:a16="http://schemas.microsoft.com/office/drawing/2014/main" id="{B2595450-04AA-4DF0-8728-22F203676B4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09603" y="428314"/>
            <a:ext cx="10972800" cy="1143000"/>
          </a:xfrm>
        </p:spPr>
        <p:txBody>
          <a:bodyPr/>
          <a:lstStyle/>
          <a:p>
            <a:pPr lvl="0"/>
            <a:r>
              <a:rPr lang="en-US" altLang="zh-TW" sz="4000" b="1"/>
              <a:t>(</a:t>
            </a:r>
            <a:r>
              <a:rPr lang="zh-TW" altLang="en-US" sz="4000" b="1"/>
              <a:t>一</a:t>
            </a:r>
            <a:r>
              <a:rPr lang="en-US" altLang="zh-TW" sz="4000" b="1"/>
              <a:t>)</a:t>
            </a:r>
            <a:r>
              <a:rPr lang="zh-TW" altLang="en-US" sz="4000" b="1"/>
              <a:t>核心技術原創性及技術發展里程碑</a:t>
            </a:r>
            <a:endParaRPr lang="zh-TW" altLang="en-US"/>
          </a:p>
        </p:txBody>
      </p:sp>
      <p:sp>
        <p:nvSpPr>
          <p:cNvPr id="3" name="Google Shape;309;p22">
            <a:extLst>
              <a:ext uri="{FF2B5EF4-FFF2-40B4-BE49-F238E27FC236}">
                <a16:creationId xmlns:a16="http://schemas.microsoft.com/office/drawing/2014/main" id="{6B785180-94F1-472C-BD98-1DA0D2CB99BD}"/>
              </a:ext>
            </a:extLst>
          </p:cNvPr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marL="274320" lvl="0" indent="-274320">
              <a:lnSpc>
                <a:spcPct val="150000"/>
              </a:lnSpc>
              <a:spcBef>
                <a:spcPts val="0"/>
              </a:spcBef>
              <a:buSzPts val="2375"/>
              <a:buChar char="◆"/>
            </a:pPr>
            <a:r>
              <a:rPr lang="zh-TW" altLang="en-US" sz="2500" b="1">
                <a:solidFill>
                  <a:srgbClr val="455F51"/>
                </a:solidFill>
                <a:latin typeface="Microsoft JhengHei"/>
                <a:ea typeface="Microsoft JhengHei"/>
              </a:rPr>
              <a:t>本計畫「</a:t>
            </a:r>
            <a:r>
              <a:rPr lang="zh-TW" altLang="en-US" sz="2500" b="1">
                <a:solidFill>
                  <a:srgbClr val="FF0000"/>
                </a:solidFill>
                <a:latin typeface="Microsoft JhengHei"/>
                <a:ea typeface="Microsoft JhengHei"/>
              </a:rPr>
              <a:t>具原創性之重大研發成果</a:t>
            </a:r>
            <a:r>
              <a:rPr lang="zh-TW" altLang="en-US" sz="2500" b="1">
                <a:solidFill>
                  <a:srgbClr val="455F51"/>
                </a:solidFill>
                <a:latin typeface="Microsoft JhengHei"/>
                <a:ea typeface="Microsoft JhengHei"/>
              </a:rPr>
              <a:t>」之說明</a:t>
            </a:r>
          </a:p>
          <a:p>
            <a:pPr marL="0" lvl="0" indent="0">
              <a:lnSpc>
                <a:spcPct val="150000"/>
              </a:lnSpc>
              <a:spcBef>
                <a:spcPts val="400"/>
              </a:spcBef>
              <a:buNone/>
            </a:pPr>
            <a:r>
              <a:rPr lang="zh-TW" altLang="en-US" sz="2000">
                <a:solidFill>
                  <a:srgbClr val="455F51"/>
                </a:solidFill>
                <a:latin typeface="Microsoft JhengHei"/>
                <a:ea typeface="Microsoft JhengHei"/>
              </a:rPr>
              <a:t>  </a:t>
            </a:r>
            <a:r>
              <a:rPr lang="en-US" altLang="zh-TW" sz="2000">
                <a:solidFill>
                  <a:srgbClr val="455F51"/>
                </a:solidFill>
                <a:latin typeface="Microsoft JhengHei"/>
                <a:ea typeface="Microsoft JhengHei"/>
              </a:rPr>
              <a:t>-</a:t>
            </a:r>
            <a:r>
              <a:rPr lang="zh-TW" altLang="en-US" sz="2000">
                <a:solidFill>
                  <a:srgbClr val="455F51"/>
                </a:solidFill>
                <a:latin typeface="Microsoft JhengHei"/>
                <a:ea typeface="Microsoft JhengHei"/>
              </a:rPr>
              <a:t>原創性核心技術說明、重大研發成果證明 </a:t>
            </a:r>
            <a:r>
              <a:rPr lang="en-US" altLang="zh-TW" sz="2000">
                <a:solidFill>
                  <a:srgbClr val="455F51"/>
                </a:solidFill>
                <a:latin typeface="Microsoft JhengHei"/>
                <a:ea typeface="Microsoft JhengHei"/>
              </a:rPr>
              <a:t>(</a:t>
            </a:r>
            <a:r>
              <a:rPr lang="zh-TW" altLang="en-US" sz="2000">
                <a:solidFill>
                  <a:srgbClr val="455F51"/>
                </a:solidFill>
                <a:latin typeface="Microsoft JhengHei"/>
                <a:ea typeface="Microsoft JhengHei"/>
              </a:rPr>
              <a:t>請提出</a:t>
            </a:r>
            <a:r>
              <a:rPr lang="zh-TW" altLang="en-US" sz="2000">
                <a:solidFill>
                  <a:srgbClr val="FF0000"/>
                </a:solidFill>
                <a:latin typeface="Microsoft JhengHei"/>
                <a:ea typeface="Microsoft JhengHei"/>
              </a:rPr>
              <a:t>相關實驗數據</a:t>
            </a:r>
            <a:r>
              <a:rPr lang="zh-TW" altLang="en-US" sz="2000">
                <a:solidFill>
                  <a:srgbClr val="455F51"/>
                </a:solidFill>
                <a:latin typeface="Microsoft JhengHei"/>
                <a:ea typeface="Microsoft JhengHei"/>
              </a:rPr>
              <a:t>，並填寫</a:t>
            </a:r>
            <a:r>
              <a:rPr lang="zh-TW" altLang="en-US" sz="2000">
                <a:solidFill>
                  <a:srgbClr val="FF0000"/>
                </a:solidFill>
                <a:latin typeface="Microsoft JhengHei"/>
                <a:ea typeface="Microsoft JhengHei"/>
              </a:rPr>
              <a:t>附件智財與論文說明</a:t>
            </a:r>
            <a:r>
              <a:rPr lang="en-US" altLang="zh-TW" sz="2000">
                <a:solidFill>
                  <a:srgbClr val="455F51"/>
                </a:solidFill>
                <a:latin typeface="Microsoft JhengHei"/>
                <a:ea typeface="Microsoft JhengHei"/>
              </a:rPr>
              <a:t>)</a:t>
            </a:r>
            <a:endParaRPr lang="zh-TW" altLang="en-US"/>
          </a:p>
          <a:p>
            <a:pPr marL="0" lvl="0" indent="0">
              <a:lnSpc>
                <a:spcPct val="150000"/>
              </a:lnSpc>
              <a:spcBef>
                <a:spcPts val="400"/>
              </a:spcBef>
              <a:buNone/>
            </a:pPr>
            <a:r>
              <a:rPr lang="zh-TW" altLang="en-US" sz="2000">
                <a:solidFill>
                  <a:srgbClr val="455F51"/>
                </a:solidFill>
                <a:latin typeface="Microsoft JhengHei"/>
                <a:ea typeface="Microsoft JhengHei"/>
              </a:rPr>
              <a:t>  </a:t>
            </a:r>
            <a:r>
              <a:rPr lang="en-US" altLang="zh-TW" sz="2000">
                <a:solidFill>
                  <a:srgbClr val="455F51"/>
                </a:solidFill>
                <a:latin typeface="Microsoft JhengHei"/>
                <a:ea typeface="Microsoft JhengHei"/>
              </a:rPr>
              <a:t>-</a:t>
            </a:r>
            <a:r>
              <a:rPr lang="zh-TW" altLang="en-US" sz="2000">
                <a:solidFill>
                  <a:srgbClr val="455F51"/>
                </a:solidFill>
                <a:latin typeface="Microsoft JhengHei"/>
                <a:ea typeface="Microsoft JhengHei"/>
              </a:rPr>
              <a:t>可形成先期產業或重塑原有產業價值鏈之分析與說明</a:t>
            </a:r>
          </a:p>
          <a:p>
            <a:pPr marL="274320" lvl="0" indent="-274320">
              <a:lnSpc>
                <a:spcPct val="150000"/>
              </a:lnSpc>
              <a:spcBef>
                <a:spcPts val="400"/>
              </a:spcBef>
              <a:buSzPts val="1900"/>
              <a:buChar char="●"/>
            </a:pPr>
            <a:r>
              <a:rPr lang="zh-TW" altLang="en-US" sz="2000" b="1">
                <a:solidFill>
                  <a:srgbClr val="455F51"/>
                </a:solidFill>
                <a:latin typeface="Microsoft JhengHei"/>
                <a:ea typeface="Microsoft JhengHei"/>
              </a:rPr>
              <a:t>本計畫運用之創業技術內容，須為政府補助計畫產出之研發成果，依科技基本法規定歸屬於執行機構所有者。</a:t>
            </a:r>
            <a:endParaRPr lang="zh-TW" altLang="en-US"/>
          </a:p>
          <a:p>
            <a:pPr marL="274320" lvl="0" indent="-274320">
              <a:lnSpc>
                <a:spcPct val="150000"/>
              </a:lnSpc>
              <a:spcBef>
                <a:spcPts val="400"/>
              </a:spcBef>
              <a:buSzPts val="1900"/>
              <a:buChar char="●"/>
            </a:pPr>
            <a:r>
              <a:rPr lang="zh-TW" altLang="en-US" sz="2000" b="1">
                <a:solidFill>
                  <a:srgbClr val="455F51"/>
                </a:solidFill>
                <a:latin typeface="Microsoft JhengHei"/>
                <a:ea typeface="Microsoft JhengHei"/>
              </a:rPr>
              <a:t>請說明核心技術內容及相關實驗數據，並請列出已發表之關鍵期刊論文、研討會議、榮獲知名獎座等。</a:t>
            </a:r>
            <a:endParaRPr lang="zh-TW" altLang="en-US"/>
          </a:p>
          <a:p>
            <a:pPr marL="274320" lvl="0" indent="-274320">
              <a:lnSpc>
                <a:spcPct val="150000"/>
              </a:lnSpc>
              <a:spcBef>
                <a:spcPts val="400"/>
              </a:spcBef>
              <a:buSzPts val="1900"/>
              <a:buChar char="●"/>
            </a:pPr>
            <a:r>
              <a:rPr lang="zh-TW" altLang="en-US" sz="2000" b="1">
                <a:solidFill>
                  <a:srgbClr val="455F51"/>
                </a:solidFill>
                <a:latin typeface="Microsoft JhengHei"/>
                <a:ea typeface="Microsoft JhengHei"/>
              </a:rPr>
              <a:t>請說明將運用於創業之技術內容智財布局規劃，包括專利、營業秘密等。</a:t>
            </a:r>
            <a:endParaRPr lang="zh-TW" altLang="en-US"/>
          </a:p>
          <a:p>
            <a:pPr marL="0" lvl="0" indent="0">
              <a:lnSpc>
                <a:spcPct val="150000"/>
              </a:lnSpc>
              <a:spcBef>
                <a:spcPts val="400"/>
              </a:spcBef>
              <a:buNone/>
            </a:pPr>
            <a:endParaRPr lang="zh-TW" altLang="en-US" sz="2000">
              <a:solidFill>
                <a:srgbClr val="455F51"/>
              </a:solidFill>
              <a:latin typeface="Microsoft JhengHei"/>
              <a:ea typeface="Microsoft JhengHei"/>
            </a:endParaRPr>
          </a:p>
        </p:txBody>
      </p:sp>
      <p:sp>
        <p:nvSpPr>
          <p:cNvPr id="4" name="Google Shape;310;p22">
            <a:extLst>
              <a:ext uri="{FF2B5EF4-FFF2-40B4-BE49-F238E27FC236}">
                <a16:creationId xmlns:a16="http://schemas.microsoft.com/office/drawing/2014/main" id="{1DB6F36B-1AE1-415B-AC6A-03D0378C6A5C}"/>
              </a:ext>
            </a:extLst>
          </p:cNvPr>
          <p:cNvSpPr txBox="1"/>
          <p:nvPr/>
        </p:nvSpPr>
        <p:spPr>
          <a:xfrm>
            <a:off x="10566404" y="6356351"/>
            <a:ext cx="1015998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47335855-124A-4AE6-9BC0-C347C925C16A}" type="slidenum">
              <a:t>3</a:t>
            </a:fld>
            <a:endParaRPr lang="en-US" sz="1100" b="0" i="0" u="none" strike="noStrike" kern="0" cap="none" spc="0" baseline="0">
              <a:solidFill>
                <a:srgbClr val="000000"/>
              </a:solidFill>
              <a:uFillTx/>
              <a:latin typeface="MingLiu"/>
              <a:ea typeface="MingLiu"/>
              <a:cs typeface="MingLiu"/>
            </a:endParaRPr>
          </a:p>
        </p:txBody>
      </p:sp>
    </p:spTree>
  </p:cSld>
  <p:clrMapOvr>
    <a:masterClrMapping/>
  </p:clrMapOvr>
  <p:transition spd="med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316;p25">
            <a:extLst>
              <a:ext uri="{FF2B5EF4-FFF2-40B4-BE49-F238E27FC236}">
                <a16:creationId xmlns:a16="http://schemas.microsoft.com/office/drawing/2014/main" id="{3C21254C-2E2B-4650-B45B-89EFA00835B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09603" y="428314"/>
            <a:ext cx="10972800" cy="1143000"/>
          </a:xfrm>
        </p:spPr>
        <p:txBody>
          <a:bodyPr/>
          <a:lstStyle/>
          <a:p>
            <a:pPr lvl="0"/>
            <a:r>
              <a:rPr lang="en-US" altLang="zh-TW" sz="4000" b="1"/>
              <a:t>(</a:t>
            </a:r>
            <a:r>
              <a:rPr lang="zh-TW" altLang="en-US" sz="4000" b="1"/>
              <a:t>一</a:t>
            </a:r>
            <a:r>
              <a:rPr lang="en-US" altLang="zh-TW" sz="4000" b="1"/>
              <a:t>)</a:t>
            </a:r>
            <a:r>
              <a:rPr lang="zh-TW" altLang="en-US" sz="4000" b="1"/>
              <a:t>核心技術原創性及技術發展里程碑</a:t>
            </a:r>
            <a:endParaRPr lang="zh-TW" altLang="en-US"/>
          </a:p>
        </p:txBody>
      </p:sp>
      <p:sp>
        <p:nvSpPr>
          <p:cNvPr id="3" name="Google Shape;317;p25">
            <a:extLst>
              <a:ext uri="{FF2B5EF4-FFF2-40B4-BE49-F238E27FC236}">
                <a16:creationId xmlns:a16="http://schemas.microsoft.com/office/drawing/2014/main" id="{843C9F23-4D39-43E3-B1C6-F6456BDA4679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609603" y="1935483"/>
            <a:ext cx="10972800" cy="4922516"/>
          </a:xfrm>
        </p:spPr>
        <p:txBody>
          <a:bodyPr/>
          <a:lstStyle/>
          <a:p>
            <a:pPr marL="274320" lvl="0" indent="-274320">
              <a:lnSpc>
                <a:spcPct val="150000"/>
              </a:lnSpc>
              <a:spcBef>
                <a:spcPts val="0"/>
              </a:spcBef>
              <a:buSzPts val="2375"/>
              <a:buChar char="◆"/>
            </a:pPr>
            <a:r>
              <a:rPr lang="zh-TW" altLang="en-US" sz="2500" b="1">
                <a:solidFill>
                  <a:srgbClr val="455F51"/>
                </a:solidFill>
                <a:latin typeface="Microsoft JhengHei"/>
                <a:ea typeface="Microsoft JhengHei"/>
              </a:rPr>
              <a:t>本計畫「</a:t>
            </a:r>
            <a:r>
              <a:rPr lang="zh-TW" altLang="en-US" sz="2500" b="1">
                <a:solidFill>
                  <a:srgbClr val="FF0000"/>
                </a:solidFill>
                <a:latin typeface="Microsoft JhengHei"/>
                <a:ea typeface="Microsoft JhengHei"/>
              </a:rPr>
              <a:t>研發成果商品化規劃」</a:t>
            </a:r>
            <a:r>
              <a:rPr lang="zh-TW" altLang="en-US" sz="2500" b="1">
                <a:solidFill>
                  <a:srgbClr val="455F51"/>
                </a:solidFill>
                <a:latin typeface="Microsoft JhengHei"/>
                <a:ea typeface="Microsoft JhengHei"/>
              </a:rPr>
              <a:t>之說明</a:t>
            </a:r>
          </a:p>
          <a:p>
            <a:pPr marL="0" lvl="0" indent="0">
              <a:lnSpc>
                <a:spcPct val="150000"/>
              </a:lnSpc>
              <a:spcBef>
                <a:spcPts val="400"/>
              </a:spcBef>
              <a:buNone/>
            </a:pPr>
            <a:r>
              <a:rPr lang="zh-TW" altLang="en-US" sz="2400">
                <a:solidFill>
                  <a:srgbClr val="455F51"/>
                </a:solidFill>
                <a:latin typeface="Microsoft JhengHei"/>
                <a:ea typeface="Microsoft JhengHei"/>
              </a:rPr>
              <a:t>  </a:t>
            </a:r>
            <a:r>
              <a:rPr lang="en-US" altLang="zh-TW" sz="2400">
                <a:solidFill>
                  <a:srgbClr val="455F51"/>
                </a:solidFill>
                <a:latin typeface="Microsoft JhengHei"/>
                <a:ea typeface="Microsoft JhengHei"/>
              </a:rPr>
              <a:t>-</a:t>
            </a:r>
            <a:r>
              <a:rPr lang="zh-TW" altLang="en-US" sz="2400">
                <a:solidFill>
                  <a:srgbClr val="455F51"/>
                </a:solidFill>
                <a:latin typeface="Microsoft JhengHei"/>
                <a:ea typeface="Microsoft JhengHei"/>
              </a:rPr>
              <a:t>請提出技術發展里程碑，例如：核心技術可行性驗證</a:t>
            </a:r>
          </a:p>
          <a:p>
            <a:pPr marL="0" lvl="0" indent="0">
              <a:lnSpc>
                <a:spcPct val="150000"/>
              </a:lnSpc>
              <a:spcBef>
                <a:spcPts val="400"/>
              </a:spcBef>
              <a:buNone/>
            </a:pPr>
            <a:r>
              <a:rPr lang="zh-TW" altLang="en-US" sz="2400">
                <a:solidFill>
                  <a:srgbClr val="455F51"/>
                </a:solidFill>
                <a:latin typeface="Microsoft JhengHei"/>
                <a:ea typeface="Microsoft JhengHei"/>
              </a:rPr>
              <a:t>  </a:t>
            </a:r>
            <a:r>
              <a:rPr lang="en-US" altLang="zh-TW" sz="2400">
                <a:solidFill>
                  <a:srgbClr val="455F51"/>
                </a:solidFill>
                <a:latin typeface="Microsoft JhengHei"/>
                <a:ea typeface="Microsoft JhengHei"/>
              </a:rPr>
              <a:t>-</a:t>
            </a:r>
            <a:r>
              <a:rPr lang="zh-TW" altLang="en-US" sz="2400">
                <a:solidFill>
                  <a:srgbClr val="455F51"/>
                </a:solidFill>
                <a:latin typeface="Microsoft JhengHei"/>
                <a:ea typeface="Microsoft JhengHei"/>
              </a:rPr>
              <a:t>原型機發展與相關法規認證等執行規劃</a:t>
            </a:r>
          </a:p>
          <a:p>
            <a:pPr marL="849313" lvl="1" indent="-400050">
              <a:lnSpc>
                <a:spcPct val="100000"/>
              </a:lnSpc>
              <a:spcBef>
                <a:spcPts val="320"/>
              </a:spcBef>
              <a:buClr>
                <a:srgbClr val="2A4F1C"/>
              </a:buClr>
              <a:buSzPts val="1360"/>
              <a:buFont typeface="Century Gothic"/>
              <a:buAutoNum type="arabicPeriod"/>
            </a:pPr>
            <a:r>
              <a:rPr lang="zh-TW" altLang="en-US" sz="2000" b="1" kern="0">
                <a:solidFill>
                  <a:srgbClr val="000000"/>
                </a:solidFill>
                <a:latin typeface="Microsoft JhengHei"/>
                <a:ea typeface="Microsoft JhengHei"/>
              </a:rPr>
              <a:t>技術發展里程碑包括各階段目標與時程</a:t>
            </a:r>
          </a:p>
          <a:p>
            <a:pPr marL="914400" lvl="2" indent="-246888">
              <a:lnSpc>
                <a:spcPct val="100000"/>
              </a:lnSpc>
              <a:spcBef>
                <a:spcPts val="280"/>
              </a:spcBef>
              <a:buClr>
                <a:srgbClr val="455C19"/>
              </a:buClr>
              <a:buSzPts val="980"/>
              <a:buFont typeface="Noto Sans Symbols"/>
              <a:buChar char="⚫"/>
            </a:pPr>
            <a:r>
              <a:rPr lang="zh-TW" altLang="en-US" sz="1800" kern="0">
                <a:solidFill>
                  <a:srgbClr val="000000"/>
                </a:solidFill>
                <a:latin typeface="Microsoft JhengHei"/>
                <a:ea typeface="Microsoft JhengHei"/>
              </a:rPr>
              <a:t>技術或服務的發展進程里程碑</a:t>
            </a:r>
          </a:p>
          <a:p>
            <a:pPr marL="849313" lvl="1" indent="-400050">
              <a:lnSpc>
                <a:spcPct val="100000"/>
              </a:lnSpc>
              <a:spcBef>
                <a:spcPts val="320"/>
              </a:spcBef>
              <a:buClr>
                <a:srgbClr val="2A4F1C"/>
              </a:buClr>
              <a:buSzPts val="1360"/>
              <a:buFont typeface="Century Gothic"/>
              <a:buAutoNum type="arabicPeriod"/>
            </a:pPr>
            <a:r>
              <a:rPr lang="zh-TW" altLang="en-US" sz="2000" b="1" kern="0">
                <a:solidFill>
                  <a:srgbClr val="000000"/>
                </a:solidFill>
                <a:latin typeface="Microsoft JhengHei"/>
                <a:ea typeface="Microsoft JhengHei"/>
              </a:rPr>
              <a:t>補助期間預計進行產品技術里程碑，包括</a:t>
            </a:r>
          </a:p>
          <a:p>
            <a:pPr marL="914400" lvl="2" indent="-246888">
              <a:lnSpc>
                <a:spcPct val="100000"/>
              </a:lnSpc>
              <a:spcBef>
                <a:spcPts val="280"/>
              </a:spcBef>
              <a:buClr>
                <a:srgbClr val="455C19"/>
              </a:buClr>
              <a:buSzPts val="980"/>
              <a:buFont typeface="Noto Sans Symbols"/>
              <a:buChar char="⚫"/>
            </a:pPr>
            <a:r>
              <a:rPr lang="zh-TW" altLang="en-US" sz="1800" kern="0">
                <a:solidFill>
                  <a:srgbClr val="000000"/>
                </a:solidFill>
                <a:latin typeface="Microsoft JhengHei"/>
                <a:ea typeface="Microsoft JhengHei"/>
              </a:rPr>
              <a:t>技術可行性驗證及風險管控規劃 </a:t>
            </a:r>
            <a:r>
              <a:rPr lang="en-US" altLang="zh-TW" sz="1800" kern="0">
                <a:solidFill>
                  <a:srgbClr val="FF0000"/>
                </a:solidFill>
                <a:latin typeface="Microsoft JhengHei"/>
                <a:ea typeface="Microsoft JhengHei"/>
              </a:rPr>
              <a:t>(</a:t>
            </a:r>
            <a:r>
              <a:rPr lang="zh-TW" altLang="en-US" sz="1800" kern="0">
                <a:solidFill>
                  <a:srgbClr val="FF0000"/>
                </a:solidFill>
                <a:latin typeface="Microsoft JhengHei"/>
                <a:ea typeface="Microsoft JhengHei"/>
              </a:rPr>
              <a:t>萌芽案</a:t>
            </a:r>
            <a:r>
              <a:rPr lang="en-US" altLang="zh-TW" sz="1800" kern="0">
                <a:solidFill>
                  <a:srgbClr val="FF0000"/>
                </a:solidFill>
                <a:latin typeface="Microsoft JhengHei"/>
                <a:ea typeface="Microsoft JhengHei"/>
              </a:rPr>
              <a:t>TRL4-6</a:t>
            </a:r>
            <a:r>
              <a:rPr lang="zh-TW" altLang="en-US" sz="1800" kern="0">
                <a:solidFill>
                  <a:srgbClr val="FF0000"/>
                </a:solidFill>
                <a:latin typeface="Microsoft JhengHei"/>
                <a:ea typeface="Microsoft JhengHei"/>
              </a:rPr>
              <a:t>：</a:t>
            </a:r>
            <a:r>
              <a:rPr lang="en-US" altLang="zh-TW" sz="1800" kern="0">
                <a:solidFill>
                  <a:srgbClr val="FF0000"/>
                </a:solidFill>
                <a:latin typeface="Microsoft JhengHei"/>
                <a:ea typeface="Microsoft JhengHei"/>
              </a:rPr>
              <a:t>α-test</a:t>
            </a:r>
            <a:r>
              <a:rPr lang="zh-TW" altLang="en-US" sz="1800" kern="0">
                <a:solidFill>
                  <a:srgbClr val="FF0000"/>
                </a:solidFill>
                <a:latin typeface="Microsoft JhengHei"/>
                <a:ea typeface="Microsoft JhengHei"/>
              </a:rPr>
              <a:t>、拔尖案</a:t>
            </a:r>
            <a:r>
              <a:rPr lang="en-US" altLang="zh-TW" sz="1800" kern="0">
                <a:solidFill>
                  <a:srgbClr val="FF0000"/>
                </a:solidFill>
                <a:latin typeface="Microsoft JhengHei"/>
                <a:ea typeface="Microsoft JhengHei"/>
              </a:rPr>
              <a:t>TRL6-8</a:t>
            </a:r>
            <a:r>
              <a:rPr lang="zh-TW" altLang="en-US" sz="1800" kern="0">
                <a:solidFill>
                  <a:srgbClr val="FF0000"/>
                </a:solidFill>
                <a:latin typeface="Microsoft JhengHei"/>
                <a:ea typeface="Microsoft JhengHei"/>
              </a:rPr>
              <a:t>：</a:t>
            </a:r>
            <a:r>
              <a:rPr lang="en-US" altLang="zh-TW" sz="1800" kern="0">
                <a:solidFill>
                  <a:srgbClr val="FF0000"/>
                </a:solidFill>
                <a:latin typeface="Microsoft JhengHei"/>
                <a:ea typeface="Microsoft JhengHei"/>
              </a:rPr>
              <a:t>β-test) </a:t>
            </a:r>
            <a:endParaRPr lang="zh-TW" altLang="en-US" sz="1800" kern="0">
              <a:solidFill>
                <a:srgbClr val="FF0000"/>
              </a:solidFill>
              <a:latin typeface="Microsoft JhengHei"/>
              <a:ea typeface="Microsoft JhengHei"/>
            </a:endParaRPr>
          </a:p>
          <a:p>
            <a:pPr marL="914400" lvl="2" indent="-246888">
              <a:lnSpc>
                <a:spcPct val="100000"/>
              </a:lnSpc>
              <a:spcBef>
                <a:spcPts val="280"/>
              </a:spcBef>
              <a:buClr>
                <a:srgbClr val="455C19"/>
              </a:buClr>
              <a:buSzPts val="980"/>
              <a:buFont typeface="Noto Sans Symbols"/>
              <a:buChar char="⚫"/>
            </a:pPr>
            <a:r>
              <a:rPr lang="zh-TW" altLang="en-US" sz="1800" kern="0">
                <a:solidFill>
                  <a:srgbClr val="000000"/>
                </a:solidFill>
                <a:latin typeface="Microsoft JhengHei"/>
                <a:ea typeface="Microsoft JhengHei"/>
              </a:rPr>
              <a:t>原型機發展階段規劃 </a:t>
            </a:r>
            <a:r>
              <a:rPr lang="en-US" altLang="zh-TW" sz="1800" kern="0">
                <a:solidFill>
                  <a:srgbClr val="000000"/>
                </a:solidFill>
                <a:latin typeface="Microsoft JhengHei"/>
                <a:ea typeface="Microsoft JhengHei"/>
              </a:rPr>
              <a:t>(</a:t>
            </a:r>
            <a:r>
              <a:rPr lang="zh-TW" altLang="en-US" sz="1800" kern="0">
                <a:solidFill>
                  <a:srgbClr val="000000"/>
                </a:solidFill>
                <a:latin typeface="Microsoft JhengHei"/>
                <a:ea typeface="Microsoft JhengHei"/>
              </a:rPr>
              <a:t>醫材類請說明醫材比對品與預期用途</a:t>
            </a:r>
            <a:r>
              <a:rPr lang="en-US" altLang="zh-TW" sz="1800" kern="0">
                <a:solidFill>
                  <a:srgbClr val="000000"/>
                </a:solidFill>
                <a:latin typeface="Microsoft JhengHei"/>
                <a:ea typeface="Microsoft JhengHei"/>
              </a:rPr>
              <a:t>)</a:t>
            </a:r>
            <a:endParaRPr lang="zh-TW" altLang="en-US" sz="2800" kern="0">
              <a:solidFill>
                <a:srgbClr val="000000"/>
              </a:solidFill>
              <a:latin typeface="Microsoft JhengHei"/>
              <a:ea typeface="Microsoft JhengHei"/>
            </a:endParaRPr>
          </a:p>
          <a:p>
            <a:pPr marL="914400" lvl="2" indent="-246888">
              <a:lnSpc>
                <a:spcPct val="100000"/>
              </a:lnSpc>
              <a:spcBef>
                <a:spcPts val="280"/>
              </a:spcBef>
              <a:buClr>
                <a:srgbClr val="455C19"/>
              </a:buClr>
              <a:buSzPts val="980"/>
              <a:buFont typeface="Noto Sans Symbols"/>
              <a:buChar char="⚫"/>
            </a:pPr>
            <a:r>
              <a:rPr lang="zh-TW" altLang="en-US" sz="1800" kern="0">
                <a:solidFill>
                  <a:srgbClr val="000000"/>
                </a:solidFill>
                <a:latin typeface="Microsoft JhengHei"/>
                <a:ea typeface="Microsoft JhengHei"/>
              </a:rPr>
              <a:t>相關法規驗證等執行規劃 </a:t>
            </a:r>
            <a:r>
              <a:rPr lang="en-US" altLang="zh-TW" sz="1800" kern="0">
                <a:solidFill>
                  <a:srgbClr val="000000"/>
                </a:solidFill>
                <a:latin typeface="Microsoft JhengHei"/>
                <a:ea typeface="Microsoft JhengHei"/>
              </a:rPr>
              <a:t>(</a:t>
            </a:r>
            <a:r>
              <a:rPr lang="zh-TW" altLang="en-US" sz="1800" kern="0">
                <a:solidFill>
                  <a:srgbClr val="000000"/>
                </a:solidFill>
                <a:latin typeface="Microsoft JhengHei"/>
                <a:ea typeface="Microsoft JhengHei"/>
              </a:rPr>
              <a:t>醫材類含取證所需之實驗臨床規劃</a:t>
            </a:r>
            <a:r>
              <a:rPr lang="en-US" altLang="zh-TW" sz="1800" kern="0">
                <a:solidFill>
                  <a:srgbClr val="000000"/>
                </a:solidFill>
                <a:latin typeface="Microsoft JhengHei"/>
                <a:ea typeface="Microsoft JhengHei"/>
              </a:rPr>
              <a:t>)</a:t>
            </a:r>
            <a:endParaRPr lang="zh-TW" altLang="en-US" sz="2800" kern="0">
              <a:solidFill>
                <a:srgbClr val="000000"/>
              </a:solidFill>
              <a:latin typeface="Microsoft JhengHei"/>
              <a:ea typeface="Microsoft JhengHei"/>
            </a:endParaRPr>
          </a:p>
          <a:p>
            <a:pPr marL="0" lvl="0" indent="0">
              <a:lnSpc>
                <a:spcPct val="150000"/>
              </a:lnSpc>
              <a:spcBef>
                <a:spcPts val="400"/>
              </a:spcBef>
              <a:buNone/>
            </a:pPr>
            <a:endParaRPr lang="zh-TW" altLang="en-US" sz="2000">
              <a:solidFill>
                <a:srgbClr val="455F51"/>
              </a:solidFill>
              <a:latin typeface="Microsoft JhengHei"/>
              <a:ea typeface="Microsoft JhengHei"/>
            </a:endParaRPr>
          </a:p>
          <a:p>
            <a:pPr marL="0" lvl="0" indent="0">
              <a:lnSpc>
                <a:spcPct val="150000"/>
              </a:lnSpc>
              <a:spcBef>
                <a:spcPts val="400"/>
              </a:spcBef>
              <a:buNone/>
            </a:pPr>
            <a:endParaRPr lang="zh-TW" altLang="en-US" sz="2000">
              <a:solidFill>
                <a:srgbClr val="455F51"/>
              </a:solidFill>
              <a:latin typeface="Microsoft JhengHei"/>
              <a:ea typeface="Microsoft JhengHei"/>
            </a:endParaRPr>
          </a:p>
        </p:txBody>
      </p:sp>
      <p:sp>
        <p:nvSpPr>
          <p:cNvPr id="4" name="Google Shape;318;p25">
            <a:extLst>
              <a:ext uri="{FF2B5EF4-FFF2-40B4-BE49-F238E27FC236}">
                <a16:creationId xmlns:a16="http://schemas.microsoft.com/office/drawing/2014/main" id="{4DF3DB44-30DE-4C49-B6F8-C43CD911EA19}"/>
              </a:ext>
            </a:extLst>
          </p:cNvPr>
          <p:cNvSpPr txBox="1"/>
          <p:nvPr/>
        </p:nvSpPr>
        <p:spPr>
          <a:xfrm>
            <a:off x="10566404" y="6356351"/>
            <a:ext cx="1015998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784C3C9D-D3B6-4259-A2CB-FF0AD23337F1}" type="slidenum">
              <a:t>4</a:t>
            </a:fld>
            <a:endParaRPr lang="en-US" sz="1100" b="0" i="0" u="none" strike="noStrike" kern="0" cap="none" spc="0" baseline="0">
              <a:solidFill>
                <a:srgbClr val="000000"/>
              </a:solidFill>
              <a:uFillTx/>
              <a:latin typeface="MingLiu"/>
              <a:ea typeface="MingLiu"/>
              <a:cs typeface="MingLiu"/>
            </a:endParaRPr>
          </a:p>
        </p:txBody>
      </p:sp>
    </p:spTree>
  </p:cSld>
  <p:clrMapOvr>
    <a:masterClrMapping/>
  </p:clrMapOvr>
  <p:transition spd="med"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324;p26">
            <a:extLst>
              <a:ext uri="{FF2B5EF4-FFF2-40B4-BE49-F238E27FC236}">
                <a16:creationId xmlns:a16="http://schemas.microsoft.com/office/drawing/2014/main" id="{F42AF2A3-5AC8-41E1-8C02-CD43AFFB772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09603" y="457346"/>
            <a:ext cx="10972800" cy="1143000"/>
          </a:xfrm>
        </p:spPr>
        <p:txBody>
          <a:bodyPr/>
          <a:lstStyle/>
          <a:p>
            <a:pPr lvl="0"/>
            <a:r>
              <a:rPr lang="en-US" altLang="zh-TW" sz="4000" b="1"/>
              <a:t>(</a:t>
            </a:r>
            <a:r>
              <a:rPr lang="zh-TW" altLang="en-US" sz="4000" b="1"/>
              <a:t>二</a:t>
            </a:r>
            <a:r>
              <a:rPr lang="en-US" altLang="zh-TW" sz="4000" b="1"/>
              <a:t>)</a:t>
            </a:r>
            <a:r>
              <a:rPr lang="zh-TW" altLang="en-US" sz="4000" b="1"/>
              <a:t>商業發展規劃 </a:t>
            </a:r>
            <a:endParaRPr lang="zh-TW" altLang="en-US" sz="4000"/>
          </a:p>
        </p:txBody>
      </p:sp>
      <p:sp>
        <p:nvSpPr>
          <p:cNvPr id="3" name="Google Shape;325;p26">
            <a:extLst>
              <a:ext uri="{FF2B5EF4-FFF2-40B4-BE49-F238E27FC236}">
                <a16:creationId xmlns:a16="http://schemas.microsoft.com/office/drawing/2014/main" id="{F6F5CFEA-70B9-4D78-A474-25A58C052435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609603" y="1935483"/>
            <a:ext cx="11420471" cy="4389120"/>
          </a:xfrm>
        </p:spPr>
        <p:txBody>
          <a:bodyPr>
            <a:noAutofit/>
          </a:bodyPr>
          <a:lstStyle/>
          <a:p>
            <a:pPr marL="274320" lvl="0" indent="-274320">
              <a:lnSpc>
                <a:spcPct val="170000"/>
              </a:lnSpc>
              <a:spcBef>
                <a:spcPts val="0"/>
              </a:spcBef>
              <a:buSzPts val="2375"/>
              <a:buChar char="◆"/>
            </a:pPr>
            <a:r>
              <a:rPr lang="zh-TW" altLang="en-US" sz="2500" b="1">
                <a:solidFill>
                  <a:srgbClr val="455F51"/>
                </a:solidFill>
                <a:latin typeface="Microsoft JhengHei"/>
                <a:ea typeface="Microsoft JhengHei"/>
              </a:rPr>
              <a:t>本計畫「</a:t>
            </a:r>
            <a:r>
              <a:rPr lang="zh-TW" altLang="en-US" sz="2500" b="1">
                <a:solidFill>
                  <a:srgbClr val="FF0000"/>
                </a:solidFill>
                <a:latin typeface="Microsoft JhengHei"/>
                <a:ea typeface="Microsoft JhengHei"/>
              </a:rPr>
              <a:t>產品市場供應鏈上下游分析與商品化</a:t>
            </a:r>
            <a:r>
              <a:rPr lang="zh-TW" altLang="en-US" sz="2500" b="1">
                <a:solidFill>
                  <a:srgbClr val="455F51"/>
                </a:solidFill>
                <a:latin typeface="Microsoft JhengHei"/>
                <a:ea typeface="Microsoft JhengHei"/>
              </a:rPr>
              <a:t>」之說明</a:t>
            </a:r>
          </a:p>
          <a:p>
            <a:pPr marL="0" lvl="0" indent="0">
              <a:lnSpc>
                <a:spcPct val="170000"/>
              </a:lnSpc>
              <a:spcBef>
                <a:spcPts val="400"/>
              </a:spcBef>
              <a:buNone/>
            </a:pPr>
            <a:r>
              <a:rPr lang="zh-TW" altLang="en-US" sz="2000">
                <a:solidFill>
                  <a:srgbClr val="455F51"/>
                </a:solidFill>
                <a:latin typeface="Microsoft JhengHei"/>
                <a:ea typeface="Microsoft JhengHei"/>
              </a:rPr>
              <a:t>  </a:t>
            </a:r>
            <a:r>
              <a:rPr lang="en-US" altLang="zh-TW" sz="2000">
                <a:solidFill>
                  <a:srgbClr val="455F51"/>
                </a:solidFill>
                <a:latin typeface="Microsoft JhengHei"/>
                <a:ea typeface="Microsoft JhengHei"/>
              </a:rPr>
              <a:t>-</a:t>
            </a:r>
            <a:r>
              <a:rPr lang="zh-TW" altLang="en-US" sz="2000">
                <a:solidFill>
                  <a:srgbClr val="455F51"/>
                </a:solidFill>
                <a:latin typeface="Microsoft JhengHei"/>
                <a:ea typeface="Microsoft JhengHei"/>
              </a:rPr>
              <a:t>請說明產品市場供應鏈上下游、競爭者分析及產品競爭優勢等</a:t>
            </a:r>
            <a:r>
              <a:rPr lang="en-US" altLang="zh-TW" sz="2000">
                <a:solidFill>
                  <a:srgbClr val="455F51"/>
                </a:solidFill>
                <a:latin typeface="Microsoft JhengHei"/>
                <a:ea typeface="Microsoft JhengHei"/>
              </a:rPr>
              <a:t>(</a:t>
            </a:r>
            <a:r>
              <a:rPr lang="zh-TW" altLang="en-US" sz="2000">
                <a:solidFill>
                  <a:srgbClr val="455F51"/>
                </a:solidFill>
                <a:latin typeface="Microsoft JhengHei"/>
                <a:ea typeface="Microsoft JhengHei"/>
              </a:rPr>
              <a:t>含產品發展、市場進入</a:t>
            </a:r>
            <a:r>
              <a:rPr lang="en-US" altLang="zh-TW" sz="2000">
                <a:solidFill>
                  <a:srgbClr val="455F51"/>
                </a:solidFill>
                <a:latin typeface="Microsoft JhengHei"/>
                <a:ea typeface="Microsoft JhengHei"/>
              </a:rPr>
              <a:t>/</a:t>
            </a:r>
            <a:r>
              <a:rPr lang="zh-TW" altLang="en-US" sz="2000">
                <a:solidFill>
                  <a:srgbClr val="455F51"/>
                </a:solidFill>
                <a:latin typeface="Microsoft JhengHei"/>
                <a:ea typeface="Microsoft JhengHei"/>
              </a:rPr>
              <a:t>布局規劃</a:t>
            </a:r>
            <a:r>
              <a:rPr lang="en-US" altLang="zh-TW" sz="2000">
                <a:solidFill>
                  <a:srgbClr val="455F51"/>
                </a:solidFill>
                <a:latin typeface="Microsoft JhengHei"/>
                <a:ea typeface="Microsoft JhengHei"/>
              </a:rPr>
              <a:t>)</a:t>
            </a:r>
            <a:endParaRPr lang="zh-TW" altLang="en-US"/>
          </a:p>
          <a:p>
            <a:pPr marL="0" lvl="0" indent="0">
              <a:lnSpc>
                <a:spcPct val="170000"/>
              </a:lnSpc>
              <a:spcBef>
                <a:spcPts val="400"/>
              </a:spcBef>
              <a:buNone/>
            </a:pPr>
            <a:r>
              <a:rPr lang="zh-TW" altLang="en-US" sz="2000">
                <a:solidFill>
                  <a:srgbClr val="455F51"/>
                </a:solidFill>
                <a:latin typeface="Microsoft JhengHei"/>
                <a:ea typeface="Microsoft JhengHei"/>
              </a:rPr>
              <a:t>  </a:t>
            </a:r>
            <a:r>
              <a:rPr lang="en-US" altLang="zh-TW" sz="2000">
                <a:solidFill>
                  <a:srgbClr val="455F51"/>
                </a:solidFill>
                <a:latin typeface="Microsoft JhengHei"/>
                <a:ea typeface="Microsoft JhengHei"/>
              </a:rPr>
              <a:t>-</a:t>
            </a:r>
            <a:r>
              <a:rPr lang="zh-TW" altLang="en-US" sz="2000">
                <a:solidFill>
                  <a:srgbClr val="455F51"/>
                </a:solidFill>
                <a:latin typeface="Microsoft JhengHei"/>
                <a:ea typeface="Microsoft JhengHei"/>
              </a:rPr>
              <a:t>請說明先期使用者</a:t>
            </a:r>
            <a:r>
              <a:rPr lang="en-US" altLang="zh-TW" sz="2000">
                <a:solidFill>
                  <a:srgbClr val="455F51"/>
                </a:solidFill>
                <a:latin typeface="Microsoft JhengHei"/>
                <a:ea typeface="Microsoft JhengHei"/>
              </a:rPr>
              <a:t>(early adopter)</a:t>
            </a:r>
            <a:r>
              <a:rPr lang="zh-TW" altLang="en-US" sz="2000">
                <a:solidFill>
                  <a:srgbClr val="455F51"/>
                </a:solidFill>
                <a:latin typeface="Microsoft JhengHei"/>
                <a:ea typeface="Microsoft JhengHei"/>
              </a:rPr>
              <a:t>或前瞻使用者</a:t>
            </a:r>
            <a:r>
              <a:rPr lang="en-US" altLang="zh-TW" sz="2000">
                <a:solidFill>
                  <a:srgbClr val="455F51"/>
                </a:solidFill>
                <a:latin typeface="Microsoft JhengHei"/>
                <a:ea typeface="Microsoft JhengHei"/>
              </a:rPr>
              <a:t>(lead user)</a:t>
            </a:r>
            <a:r>
              <a:rPr lang="zh-TW" altLang="en-US" sz="2000">
                <a:solidFill>
                  <a:srgbClr val="455F51"/>
                </a:solidFill>
                <a:latin typeface="Microsoft JhengHei"/>
                <a:ea typeface="Microsoft JhengHei"/>
              </a:rPr>
              <a:t>使用意願分析與商業模式</a:t>
            </a:r>
          </a:p>
          <a:p>
            <a:pPr marL="849313" lvl="1" indent="-400050">
              <a:lnSpc>
                <a:spcPct val="100000"/>
              </a:lnSpc>
              <a:spcBef>
                <a:spcPts val="320"/>
              </a:spcBef>
              <a:buClr>
                <a:srgbClr val="2A4F1C"/>
              </a:buClr>
              <a:buSzPts val="1360"/>
              <a:buFont typeface="Century Gothic"/>
              <a:buAutoNum type="arabicPeriod"/>
            </a:pPr>
            <a:r>
              <a:rPr lang="zh-TW" altLang="en-US" sz="2000" b="1" kern="0">
                <a:solidFill>
                  <a:srgbClr val="000000"/>
                </a:solidFill>
                <a:latin typeface="Microsoft JhengHei"/>
                <a:ea typeface="Microsoft JhengHei"/>
              </a:rPr>
              <a:t>可形成先期產業或重塑原有產業價值鏈之分析與說明，包括</a:t>
            </a:r>
          </a:p>
          <a:p>
            <a:pPr marL="914400" lvl="2" indent="-246888">
              <a:lnSpc>
                <a:spcPct val="100000"/>
              </a:lnSpc>
              <a:spcBef>
                <a:spcPts val="280"/>
              </a:spcBef>
              <a:buClr>
                <a:srgbClr val="455C19"/>
              </a:buClr>
              <a:buSzPts val="980"/>
              <a:buFont typeface="Noto Sans Symbols"/>
              <a:buChar char="⚫"/>
            </a:pPr>
            <a:r>
              <a:rPr lang="zh-TW" altLang="en-US" sz="1800" kern="0">
                <a:solidFill>
                  <a:srgbClr val="000000"/>
                </a:solidFill>
                <a:latin typeface="Microsoft JhengHei"/>
                <a:ea typeface="Microsoft JhengHei"/>
              </a:rPr>
              <a:t>市場未被滿足的需求 </a:t>
            </a:r>
            <a:r>
              <a:rPr lang="en-US" altLang="zh-TW" sz="1800" kern="0">
                <a:solidFill>
                  <a:srgbClr val="000000"/>
                </a:solidFill>
                <a:latin typeface="Microsoft JhengHei"/>
                <a:ea typeface="Microsoft JhengHei"/>
              </a:rPr>
              <a:t>(Unmet needs</a:t>
            </a:r>
            <a:r>
              <a:rPr lang="zh-TW" altLang="en-US" sz="1800" b="1" kern="0">
                <a:solidFill>
                  <a:srgbClr val="C00000"/>
                </a:solidFill>
                <a:latin typeface="Microsoft YaHei"/>
                <a:ea typeface="Microsoft YaHei"/>
              </a:rPr>
              <a:t> </a:t>
            </a:r>
            <a:r>
              <a:rPr lang="zh-TW" altLang="en-US" sz="1800" kern="0">
                <a:solidFill>
                  <a:srgbClr val="000000"/>
                </a:solidFill>
                <a:latin typeface="Microsoft JhengHei"/>
                <a:ea typeface="Microsoft JhengHei"/>
              </a:rPr>
              <a:t>，生醫類為 </a:t>
            </a:r>
            <a:r>
              <a:rPr lang="en-US" altLang="zh-TW" sz="1800" kern="0">
                <a:solidFill>
                  <a:srgbClr val="000000"/>
                </a:solidFill>
                <a:latin typeface="Microsoft JhengHei"/>
                <a:ea typeface="Microsoft JhengHei"/>
              </a:rPr>
              <a:t>Unmet Clinical needs</a:t>
            </a:r>
            <a:r>
              <a:rPr lang="zh-TW" altLang="en-US" sz="1800" kern="0">
                <a:solidFill>
                  <a:srgbClr val="000000"/>
                </a:solidFill>
                <a:latin typeface="Microsoft JhengHei"/>
                <a:ea typeface="Microsoft JhengHei"/>
              </a:rPr>
              <a:t>以及通路策略</a:t>
            </a:r>
            <a:r>
              <a:rPr lang="en-US" altLang="zh-TW" sz="1800" kern="0">
                <a:solidFill>
                  <a:srgbClr val="000000"/>
                </a:solidFill>
                <a:latin typeface="Microsoft JhengHei"/>
                <a:ea typeface="Microsoft JhengHei"/>
              </a:rPr>
              <a:t>) </a:t>
            </a:r>
            <a:endParaRPr lang="zh-TW" altLang="en-US" sz="1800" kern="0">
              <a:solidFill>
                <a:srgbClr val="000000"/>
              </a:solidFill>
              <a:latin typeface="Microsoft JhengHei"/>
              <a:ea typeface="Microsoft JhengHei"/>
            </a:endParaRPr>
          </a:p>
          <a:p>
            <a:pPr marL="914400" lvl="2" indent="-246888">
              <a:lnSpc>
                <a:spcPct val="100000"/>
              </a:lnSpc>
              <a:spcBef>
                <a:spcPts val="280"/>
              </a:spcBef>
              <a:buClr>
                <a:srgbClr val="455C19"/>
              </a:buClr>
              <a:buSzPts val="980"/>
              <a:buFont typeface="Noto Sans Symbols"/>
              <a:buChar char="⚫"/>
            </a:pPr>
            <a:r>
              <a:rPr lang="zh-TW" altLang="en-US" sz="1800" kern="0">
                <a:solidFill>
                  <a:srgbClr val="000000"/>
                </a:solidFill>
                <a:latin typeface="Microsoft JhengHei"/>
                <a:ea typeface="Microsoft JhengHei"/>
              </a:rPr>
              <a:t>市場定位及規模預估</a:t>
            </a:r>
            <a:endParaRPr lang="zh-TW" altLang="en-US" sz="2800" kern="0">
              <a:solidFill>
                <a:srgbClr val="000000"/>
              </a:solidFill>
              <a:latin typeface="MingLiu"/>
              <a:ea typeface="MingLiu"/>
            </a:endParaRPr>
          </a:p>
          <a:p>
            <a:pPr marL="849313" lvl="1" indent="-400050">
              <a:lnSpc>
                <a:spcPct val="100000"/>
              </a:lnSpc>
              <a:spcBef>
                <a:spcPts val="320"/>
              </a:spcBef>
              <a:buClr>
                <a:srgbClr val="2A4F1C"/>
              </a:buClr>
              <a:buSzPts val="1360"/>
              <a:buFont typeface="Century Gothic"/>
              <a:buAutoNum type="arabicPeriod"/>
            </a:pPr>
            <a:r>
              <a:rPr lang="zh-TW" altLang="en-US" sz="2000" b="1" kern="0">
                <a:solidFill>
                  <a:srgbClr val="000000"/>
                </a:solidFill>
                <a:latin typeface="Microsoft JhengHei"/>
                <a:ea typeface="Microsoft JhengHei"/>
              </a:rPr>
              <a:t>早期商業發展策略</a:t>
            </a:r>
          </a:p>
          <a:p>
            <a:pPr marL="914400" lvl="2" indent="-246888">
              <a:lnSpc>
                <a:spcPct val="100000"/>
              </a:lnSpc>
              <a:spcBef>
                <a:spcPts val="280"/>
              </a:spcBef>
              <a:buClr>
                <a:srgbClr val="455C19"/>
              </a:buClr>
              <a:buSzPts val="980"/>
              <a:buFont typeface="Noto Sans Symbols"/>
              <a:buChar char="⚫"/>
            </a:pPr>
            <a:r>
              <a:rPr lang="zh-TW" altLang="en-US" sz="1800" kern="0">
                <a:solidFill>
                  <a:srgbClr val="000000"/>
                </a:solidFill>
                <a:latin typeface="Microsoft JhengHei"/>
                <a:ea typeface="Microsoft JhengHei"/>
              </a:rPr>
              <a:t>產品市場供應鏈上下游、競爭者分析及優勢等 </a:t>
            </a:r>
            <a:r>
              <a:rPr lang="en-US" altLang="zh-TW" sz="1800" kern="0">
                <a:solidFill>
                  <a:srgbClr val="000000"/>
                </a:solidFill>
                <a:latin typeface="Microsoft JhengHei"/>
                <a:ea typeface="Microsoft JhengHei"/>
              </a:rPr>
              <a:t>(</a:t>
            </a:r>
            <a:r>
              <a:rPr lang="zh-TW" altLang="en-US" sz="1800" kern="0">
                <a:solidFill>
                  <a:srgbClr val="000000"/>
                </a:solidFill>
                <a:latin typeface="Microsoft JhengHei"/>
                <a:ea typeface="Microsoft JhengHei"/>
              </a:rPr>
              <a:t>含產品發展、市場進入</a:t>
            </a:r>
            <a:r>
              <a:rPr lang="en-US" altLang="zh-TW" sz="1800" kern="0">
                <a:solidFill>
                  <a:srgbClr val="000000"/>
                </a:solidFill>
                <a:latin typeface="Microsoft JhengHei"/>
                <a:ea typeface="Microsoft JhengHei"/>
              </a:rPr>
              <a:t>/</a:t>
            </a:r>
            <a:r>
              <a:rPr lang="zh-TW" altLang="en-US" sz="1800" kern="0">
                <a:solidFill>
                  <a:srgbClr val="000000"/>
                </a:solidFill>
                <a:latin typeface="Microsoft JhengHei"/>
                <a:ea typeface="Microsoft JhengHei"/>
              </a:rPr>
              <a:t>布局規劃</a:t>
            </a:r>
            <a:r>
              <a:rPr lang="en-US" altLang="zh-TW" sz="1800" kern="0">
                <a:solidFill>
                  <a:srgbClr val="000000"/>
                </a:solidFill>
                <a:latin typeface="Microsoft JhengHei"/>
                <a:ea typeface="Microsoft JhengHei"/>
              </a:rPr>
              <a:t>) </a:t>
            </a:r>
            <a:endParaRPr lang="zh-TW" altLang="en-US" sz="1800" kern="0">
              <a:solidFill>
                <a:srgbClr val="000000"/>
              </a:solidFill>
              <a:latin typeface="Microsoft JhengHei"/>
              <a:ea typeface="Microsoft JhengHei"/>
            </a:endParaRPr>
          </a:p>
          <a:p>
            <a:pPr marL="914400" lvl="2" indent="-246888">
              <a:lnSpc>
                <a:spcPct val="100000"/>
              </a:lnSpc>
              <a:spcBef>
                <a:spcPts val="280"/>
              </a:spcBef>
              <a:buClr>
                <a:srgbClr val="455C19"/>
              </a:buClr>
              <a:buSzPts val="980"/>
              <a:buFont typeface="Noto Sans Symbols"/>
              <a:buChar char="⚫"/>
            </a:pPr>
            <a:r>
              <a:rPr lang="zh-TW" altLang="en-US" sz="1800" kern="0">
                <a:solidFill>
                  <a:srgbClr val="000000"/>
                </a:solidFill>
                <a:latin typeface="Microsoft JhengHei"/>
                <a:ea typeface="Microsoft JhengHei"/>
              </a:rPr>
              <a:t>供應鏈下游先期使用者</a:t>
            </a:r>
            <a:r>
              <a:rPr lang="en-US" altLang="zh-TW" sz="1800" kern="0">
                <a:solidFill>
                  <a:srgbClr val="000000"/>
                </a:solidFill>
                <a:latin typeface="Microsoft JhengHei"/>
                <a:ea typeface="Microsoft JhengHei"/>
              </a:rPr>
              <a:t>(early adopter) </a:t>
            </a:r>
            <a:r>
              <a:rPr lang="zh-TW" altLang="en-US" sz="1800" kern="0">
                <a:solidFill>
                  <a:srgbClr val="000000"/>
                </a:solidFill>
                <a:latin typeface="Microsoft JhengHei"/>
                <a:ea typeface="Microsoft JhengHei"/>
              </a:rPr>
              <a:t>或前瞻使用者 </a:t>
            </a:r>
            <a:r>
              <a:rPr lang="en-US" altLang="zh-TW" sz="1800" kern="0">
                <a:solidFill>
                  <a:srgbClr val="000000"/>
                </a:solidFill>
                <a:latin typeface="Microsoft JhengHei"/>
                <a:ea typeface="Microsoft JhengHei"/>
              </a:rPr>
              <a:t>(lead user) </a:t>
            </a:r>
            <a:r>
              <a:rPr lang="zh-TW" altLang="en-US" sz="1800" kern="0">
                <a:solidFill>
                  <a:srgbClr val="000000"/>
                </a:solidFill>
                <a:latin typeface="Microsoft JhengHei"/>
                <a:ea typeface="Microsoft JhengHei"/>
              </a:rPr>
              <a:t>使用意願及其需求和規格等分析</a:t>
            </a:r>
            <a:endParaRPr lang="zh-TW" altLang="en-US" sz="2800" kern="0">
              <a:solidFill>
                <a:srgbClr val="000000"/>
              </a:solidFill>
              <a:latin typeface="MingLiu"/>
              <a:ea typeface="MingLiu"/>
            </a:endParaRPr>
          </a:p>
          <a:p>
            <a:pPr marL="0" lvl="0" indent="0">
              <a:lnSpc>
                <a:spcPct val="170000"/>
              </a:lnSpc>
              <a:spcBef>
                <a:spcPts val="400"/>
              </a:spcBef>
              <a:buNone/>
            </a:pPr>
            <a:endParaRPr lang="zh-TW" altLang="en-US" sz="2000">
              <a:solidFill>
                <a:srgbClr val="455F51"/>
              </a:solidFill>
              <a:latin typeface="Microsoft JhengHei"/>
              <a:ea typeface="Microsoft JhengHei"/>
            </a:endParaRPr>
          </a:p>
          <a:p>
            <a:pPr marL="0" lvl="0" indent="0">
              <a:lnSpc>
                <a:spcPct val="170000"/>
              </a:lnSpc>
              <a:spcBef>
                <a:spcPts val="400"/>
              </a:spcBef>
              <a:buNone/>
            </a:pPr>
            <a:endParaRPr lang="zh-TW" altLang="en-US" sz="2000">
              <a:solidFill>
                <a:srgbClr val="455F51"/>
              </a:solidFill>
              <a:latin typeface="Microsoft JhengHei"/>
              <a:ea typeface="Microsoft JhengHei"/>
            </a:endParaRPr>
          </a:p>
          <a:p>
            <a:pPr marL="0" lvl="0" indent="0">
              <a:lnSpc>
                <a:spcPct val="170000"/>
              </a:lnSpc>
              <a:spcBef>
                <a:spcPts val="400"/>
              </a:spcBef>
              <a:buNone/>
            </a:pPr>
            <a:endParaRPr lang="zh-TW" altLang="en-US" sz="2000">
              <a:solidFill>
                <a:srgbClr val="455F51"/>
              </a:solidFill>
              <a:latin typeface="Microsoft JhengHei"/>
              <a:ea typeface="Microsoft JhengHei"/>
            </a:endParaRPr>
          </a:p>
          <a:p>
            <a:pPr marL="0" lvl="0" indent="0">
              <a:lnSpc>
                <a:spcPct val="170000"/>
              </a:lnSpc>
              <a:spcBef>
                <a:spcPts val="400"/>
              </a:spcBef>
              <a:buNone/>
            </a:pPr>
            <a:r>
              <a:rPr lang="zh-TW" altLang="en-US" sz="2000">
                <a:solidFill>
                  <a:srgbClr val="455F51"/>
                </a:solidFill>
                <a:latin typeface="Microsoft JhengHei"/>
                <a:ea typeface="Microsoft JhengHei"/>
              </a:rPr>
              <a:t>  </a:t>
            </a:r>
            <a:br>
              <a:rPr lang="zh-TW" altLang="en-US" sz="2000">
                <a:latin typeface="Microsoft JhengHei"/>
                <a:ea typeface="Microsoft JhengHei"/>
              </a:rPr>
            </a:br>
            <a:endParaRPr lang="zh-TW" altLang="en-US" sz="2000">
              <a:solidFill>
                <a:srgbClr val="455F51"/>
              </a:solidFill>
              <a:latin typeface="Microsoft JhengHei"/>
              <a:ea typeface="Microsoft JhengHei"/>
            </a:endParaRPr>
          </a:p>
        </p:txBody>
      </p:sp>
      <p:sp>
        <p:nvSpPr>
          <p:cNvPr id="4" name="Google Shape;326;p26">
            <a:extLst>
              <a:ext uri="{FF2B5EF4-FFF2-40B4-BE49-F238E27FC236}">
                <a16:creationId xmlns:a16="http://schemas.microsoft.com/office/drawing/2014/main" id="{3243A707-FC06-4CA7-A828-2A69A1F6F2AF}"/>
              </a:ext>
            </a:extLst>
          </p:cNvPr>
          <p:cNvSpPr txBox="1"/>
          <p:nvPr/>
        </p:nvSpPr>
        <p:spPr>
          <a:xfrm>
            <a:off x="10566404" y="6356351"/>
            <a:ext cx="1015998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329FC18C-B8FF-424C-8F48-FCDA9D88636F}" type="slidenum">
              <a:t>5</a:t>
            </a:fld>
            <a:endParaRPr lang="en-US" sz="1100" b="0" i="0" u="none" strike="noStrike" kern="0" cap="none" spc="0" baseline="0">
              <a:solidFill>
                <a:srgbClr val="000000"/>
              </a:solidFill>
              <a:uFillTx/>
              <a:latin typeface="MingLiu"/>
              <a:ea typeface="MingLiu"/>
              <a:cs typeface="MingLiu"/>
            </a:endParaRPr>
          </a:p>
        </p:txBody>
      </p:sp>
    </p:spTree>
  </p:cSld>
  <p:clrMapOvr>
    <a:masterClrMapping/>
  </p:clrMapOvr>
  <p:transition spd="med"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332;p23">
            <a:extLst>
              <a:ext uri="{FF2B5EF4-FFF2-40B4-BE49-F238E27FC236}">
                <a16:creationId xmlns:a16="http://schemas.microsoft.com/office/drawing/2014/main" id="{14CC7CA1-3CA4-4D5E-8E4C-4B7E6557F48C}"/>
              </a:ext>
            </a:extLst>
          </p:cNvPr>
          <p:cNvSpPr txBox="1"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274320" lvl="0" indent="-274320">
              <a:lnSpc>
                <a:spcPct val="170000"/>
              </a:lnSpc>
              <a:spcBef>
                <a:spcPts val="0"/>
              </a:spcBef>
              <a:buSzPts val="2375"/>
              <a:buChar char="◆"/>
            </a:pPr>
            <a:r>
              <a:rPr lang="zh-TW" altLang="en-US" sz="2500" b="1">
                <a:solidFill>
                  <a:srgbClr val="455F51"/>
                </a:solidFill>
                <a:latin typeface="Microsoft JhengHei"/>
                <a:ea typeface="Microsoft JhengHei"/>
              </a:rPr>
              <a:t>本計畫「商業發展里程碑」之說明</a:t>
            </a:r>
          </a:p>
          <a:p>
            <a:pPr marL="0" lvl="0" indent="0">
              <a:lnSpc>
                <a:spcPct val="170000"/>
              </a:lnSpc>
              <a:spcBef>
                <a:spcPts val="400"/>
              </a:spcBef>
              <a:buNone/>
            </a:pPr>
            <a:r>
              <a:rPr lang="zh-TW" altLang="en-US" sz="2800">
                <a:solidFill>
                  <a:srgbClr val="455F51"/>
                </a:solidFill>
                <a:latin typeface="Microsoft JhengHei"/>
                <a:ea typeface="Microsoft JhengHei"/>
              </a:rPr>
              <a:t>  </a:t>
            </a:r>
            <a:r>
              <a:rPr lang="en-US" altLang="zh-TW" sz="2800">
                <a:solidFill>
                  <a:srgbClr val="455F51"/>
                </a:solidFill>
                <a:latin typeface="Microsoft JhengHei"/>
                <a:ea typeface="Microsoft JhengHei"/>
              </a:rPr>
              <a:t>-</a:t>
            </a:r>
            <a:r>
              <a:rPr lang="zh-TW" altLang="en-US" sz="2800">
                <a:solidFill>
                  <a:srgbClr val="455F51"/>
                </a:solidFill>
                <a:latin typeface="Microsoft JhengHei"/>
                <a:ea typeface="Microsoft JhengHei"/>
              </a:rPr>
              <a:t>請說明商業發展里程碑及階段性各階段預期完成之目標</a:t>
            </a:r>
            <a:endParaRPr lang="zh-TW" altLang="en-US" sz="3200"/>
          </a:p>
          <a:p>
            <a:pPr marL="849313" lvl="1" indent="-400050">
              <a:lnSpc>
                <a:spcPct val="100000"/>
              </a:lnSpc>
              <a:spcBef>
                <a:spcPts val="320"/>
              </a:spcBef>
              <a:buClr>
                <a:srgbClr val="2A4F1C"/>
              </a:buClr>
              <a:buSzPts val="1360"/>
              <a:buFont typeface="Century Gothic"/>
              <a:buAutoNum type="arabicPeriod"/>
            </a:pPr>
            <a:r>
              <a:rPr lang="zh-TW" altLang="en-US" sz="2000" b="1" kern="0">
                <a:solidFill>
                  <a:srgbClr val="000000"/>
                </a:solidFill>
                <a:latin typeface="Microsoft JhengHei"/>
                <a:ea typeface="Microsoft JhengHei"/>
              </a:rPr>
              <a:t>商業發展里程碑，包括各階段目標與時程</a:t>
            </a:r>
          </a:p>
          <a:p>
            <a:pPr marL="914400" lvl="2" indent="-246888">
              <a:lnSpc>
                <a:spcPct val="100000"/>
              </a:lnSpc>
              <a:spcBef>
                <a:spcPts val="280"/>
              </a:spcBef>
              <a:buClr>
                <a:srgbClr val="455C19"/>
              </a:buClr>
              <a:buSzPts val="980"/>
              <a:buFont typeface="Noto Sans Symbols"/>
              <a:buChar char="⚫"/>
            </a:pPr>
            <a:r>
              <a:rPr lang="zh-TW" altLang="en-US" sz="1800" kern="0">
                <a:solidFill>
                  <a:srgbClr val="000000"/>
                </a:solidFill>
                <a:latin typeface="Microsoft JhengHei"/>
                <a:ea typeface="Microsoft JhengHei"/>
              </a:rPr>
              <a:t>創新產品或服務之商業發展規劃及獲利模式</a:t>
            </a:r>
          </a:p>
          <a:p>
            <a:pPr marL="914400" lvl="2" indent="-246888">
              <a:lnSpc>
                <a:spcPct val="100000"/>
              </a:lnSpc>
              <a:spcBef>
                <a:spcPts val="280"/>
              </a:spcBef>
              <a:buClr>
                <a:srgbClr val="455C19"/>
              </a:buClr>
              <a:buSzPts val="980"/>
              <a:buFont typeface="Noto Sans Symbols"/>
              <a:buChar char="⚫"/>
            </a:pPr>
            <a:r>
              <a:rPr lang="zh-TW" altLang="en-US" sz="1800" kern="0">
                <a:solidFill>
                  <a:srgbClr val="000000"/>
                </a:solidFill>
                <a:latin typeface="Microsoft JhengHei"/>
                <a:ea typeface="Microsoft JhengHei"/>
              </a:rPr>
              <a:t>後續商化發展或出場時程條件等規劃</a:t>
            </a:r>
          </a:p>
          <a:p>
            <a:pPr marL="849313" lvl="1" indent="-400050">
              <a:lnSpc>
                <a:spcPct val="100000"/>
              </a:lnSpc>
              <a:spcBef>
                <a:spcPts val="320"/>
              </a:spcBef>
              <a:buClr>
                <a:srgbClr val="2A4F1C"/>
              </a:buClr>
              <a:buSzPts val="1360"/>
              <a:buFont typeface="Century Gothic"/>
              <a:buAutoNum type="arabicPeriod"/>
            </a:pPr>
            <a:r>
              <a:rPr lang="zh-TW" altLang="en-US" sz="2000" b="1" kern="0">
                <a:solidFill>
                  <a:srgbClr val="000000"/>
                </a:solidFill>
                <a:latin typeface="Microsoft JhengHei"/>
                <a:ea typeface="Microsoft JhengHei"/>
              </a:rPr>
              <a:t>補助期間預計進行商化工作項，包括</a:t>
            </a:r>
          </a:p>
          <a:p>
            <a:pPr marL="914400" lvl="2" indent="-246888">
              <a:lnSpc>
                <a:spcPct val="100000"/>
              </a:lnSpc>
              <a:spcBef>
                <a:spcPts val="280"/>
              </a:spcBef>
              <a:buClr>
                <a:srgbClr val="455C19"/>
              </a:buClr>
              <a:buSzPts val="980"/>
              <a:buFont typeface="Noto Sans Symbols"/>
              <a:buChar char="⚫"/>
            </a:pPr>
            <a:r>
              <a:rPr lang="zh-TW" altLang="en-US" sz="1800" kern="0">
                <a:solidFill>
                  <a:srgbClr val="000000"/>
                </a:solidFill>
                <a:latin typeface="Microsoft JhengHei"/>
                <a:ea typeface="Microsoft JhengHei"/>
              </a:rPr>
              <a:t>技術可行性驗證及風險管控規劃 </a:t>
            </a:r>
            <a:r>
              <a:rPr lang="en-US" altLang="zh-TW" sz="1800" kern="0">
                <a:solidFill>
                  <a:srgbClr val="FF0000"/>
                </a:solidFill>
                <a:latin typeface="Microsoft JhengHei"/>
                <a:ea typeface="Microsoft JhengHei"/>
              </a:rPr>
              <a:t>(</a:t>
            </a:r>
            <a:r>
              <a:rPr lang="zh-TW" altLang="en-US" sz="1800" kern="0">
                <a:solidFill>
                  <a:srgbClr val="FF0000"/>
                </a:solidFill>
                <a:latin typeface="Microsoft JhengHei"/>
                <a:ea typeface="Microsoft JhengHei"/>
              </a:rPr>
              <a:t>萌芽案</a:t>
            </a:r>
            <a:r>
              <a:rPr lang="en-US" altLang="zh-TW" sz="1800" kern="0">
                <a:solidFill>
                  <a:srgbClr val="FF0000"/>
                </a:solidFill>
                <a:latin typeface="Microsoft JhengHei"/>
                <a:ea typeface="Microsoft JhengHei"/>
              </a:rPr>
              <a:t>TRL4-6</a:t>
            </a:r>
            <a:r>
              <a:rPr lang="zh-TW" altLang="en-US" sz="1800" kern="0">
                <a:solidFill>
                  <a:srgbClr val="FF0000"/>
                </a:solidFill>
                <a:latin typeface="Microsoft JhengHei"/>
                <a:ea typeface="Microsoft JhengHei"/>
              </a:rPr>
              <a:t>：</a:t>
            </a:r>
            <a:r>
              <a:rPr lang="en-US" altLang="zh-TW" sz="1800" kern="0">
                <a:solidFill>
                  <a:srgbClr val="FF0000"/>
                </a:solidFill>
                <a:latin typeface="Microsoft JhengHei"/>
                <a:ea typeface="Microsoft JhengHei"/>
              </a:rPr>
              <a:t>α-test</a:t>
            </a:r>
            <a:r>
              <a:rPr lang="zh-TW" altLang="en-US" sz="1800" kern="0">
                <a:solidFill>
                  <a:srgbClr val="FF0000"/>
                </a:solidFill>
                <a:latin typeface="Microsoft JhengHei"/>
                <a:ea typeface="Microsoft JhengHei"/>
              </a:rPr>
              <a:t>、拔尖案</a:t>
            </a:r>
            <a:r>
              <a:rPr lang="en-US" altLang="zh-TW" sz="1800" kern="0">
                <a:solidFill>
                  <a:srgbClr val="FF0000"/>
                </a:solidFill>
                <a:latin typeface="Microsoft JhengHei"/>
                <a:ea typeface="Microsoft JhengHei"/>
              </a:rPr>
              <a:t>TRL6-8</a:t>
            </a:r>
            <a:r>
              <a:rPr lang="zh-TW" altLang="en-US" sz="1800" kern="0">
                <a:solidFill>
                  <a:srgbClr val="FF0000"/>
                </a:solidFill>
                <a:latin typeface="Microsoft JhengHei"/>
                <a:ea typeface="Microsoft JhengHei"/>
              </a:rPr>
              <a:t>：</a:t>
            </a:r>
            <a:r>
              <a:rPr lang="en-US" altLang="zh-TW" sz="1800" kern="0">
                <a:solidFill>
                  <a:srgbClr val="FF0000"/>
                </a:solidFill>
                <a:latin typeface="Microsoft JhengHei"/>
                <a:ea typeface="Microsoft JhengHei"/>
              </a:rPr>
              <a:t>β-test) </a:t>
            </a:r>
            <a:endParaRPr lang="zh-TW" altLang="en-US" sz="1800" kern="0">
              <a:solidFill>
                <a:srgbClr val="FF0000"/>
              </a:solidFill>
              <a:latin typeface="Microsoft JhengHei"/>
              <a:ea typeface="Microsoft JhengHei"/>
            </a:endParaRPr>
          </a:p>
          <a:p>
            <a:pPr marL="914400" lvl="2" indent="-246888">
              <a:lnSpc>
                <a:spcPct val="100000"/>
              </a:lnSpc>
              <a:spcBef>
                <a:spcPts val="280"/>
              </a:spcBef>
              <a:buClr>
                <a:srgbClr val="455C19"/>
              </a:buClr>
              <a:buSzPts val="980"/>
              <a:buFont typeface="Noto Sans Symbols"/>
              <a:buChar char="⚫"/>
            </a:pPr>
            <a:r>
              <a:rPr lang="zh-TW" altLang="en-US" sz="1800" kern="0">
                <a:solidFill>
                  <a:srgbClr val="000000"/>
                </a:solidFill>
                <a:latin typeface="Microsoft JhengHei"/>
                <a:ea typeface="Microsoft JhengHei"/>
              </a:rPr>
              <a:t>原型機發展階段規劃 </a:t>
            </a:r>
            <a:r>
              <a:rPr lang="en-US" altLang="zh-TW" sz="1800" kern="0">
                <a:solidFill>
                  <a:srgbClr val="000000"/>
                </a:solidFill>
                <a:latin typeface="Microsoft JhengHei"/>
                <a:ea typeface="Microsoft JhengHei"/>
              </a:rPr>
              <a:t>(</a:t>
            </a:r>
            <a:r>
              <a:rPr lang="zh-TW" altLang="en-US" sz="1800" kern="0">
                <a:solidFill>
                  <a:srgbClr val="000000"/>
                </a:solidFill>
                <a:latin typeface="Microsoft JhengHei"/>
                <a:ea typeface="Microsoft JhengHei"/>
              </a:rPr>
              <a:t>醫材類請說明醫材比對品與預期用途</a:t>
            </a:r>
            <a:r>
              <a:rPr lang="en-US" altLang="zh-TW" sz="1800" kern="0">
                <a:solidFill>
                  <a:srgbClr val="000000"/>
                </a:solidFill>
                <a:latin typeface="Microsoft JhengHei"/>
                <a:ea typeface="Microsoft JhengHei"/>
              </a:rPr>
              <a:t>)</a:t>
            </a:r>
            <a:endParaRPr lang="zh-TW" altLang="en-US" sz="2800" kern="0">
              <a:solidFill>
                <a:srgbClr val="000000"/>
              </a:solidFill>
              <a:latin typeface="MingLiu"/>
              <a:ea typeface="MingLiu"/>
            </a:endParaRPr>
          </a:p>
          <a:p>
            <a:pPr marL="914400" lvl="2" indent="-246888">
              <a:lnSpc>
                <a:spcPct val="100000"/>
              </a:lnSpc>
              <a:spcBef>
                <a:spcPts val="280"/>
              </a:spcBef>
              <a:buClr>
                <a:srgbClr val="455C19"/>
              </a:buClr>
              <a:buSzPts val="980"/>
              <a:buFont typeface="Noto Sans Symbols"/>
              <a:buChar char="⚫"/>
            </a:pPr>
            <a:r>
              <a:rPr lang="zh-TW" altLang="en-US" sz="1800" kern="0">
                <a:solidFill>
                  <a:srgbClr val="000000"/>
                </a:solidFill>
                <a:latin typeface="Microsoft JhengHei"/>
                <a:ea typeface="Microsoft JhengHei"/>
              </a:rPr>
              <a:t>相關法規驗證等執行規劃 </a:t>
            </a:r>
            <a:r>
              <a:rPr lang="en-US" altLang="zh-TW" sz="1800" kern="0">
                <a:solidFill>
                  <a:srgbClr val="000000"/>
                </a:solidFill>
                <a:latin typeface="Microsoft JhengHei"/>
                <a:ea typeface="Microsoft JhengHei"/>
              </a:rPr>
              <a:t>(</a:t>
            </a:r>
            <a:r>
              <a:rPr lang="zh-TW" altLang="en-US" sz="1800" kern="0">
                <a:solidFill>
                  <a:srgbClr val="000000"/>
                </a:solidFill>
                <a:latin typeface="Microsoft JhengHei"/>
                <a:ea typeface="Microsoft JhengHei"/>
              </a:rPr>
              <a:t>醫材類含取證所需之實驗臨床規劃</a:t>
            </a:r>
            <a:r>
              <a:rPr lang="en-US" altLang="zh-TW" sz="1800" kern="0">
                <a:solidFill>
                  <a:srgbClr val="000000"/>
                </a:solidFill>
                <a:latin typeface="Microsoft JhengHei"/>
                <a:ea typeface="Microsoft JhengHei"/>
              </a:rPr>
              <a:t>)</a:t>
            </a:r>
            <a:endParaRPr lang="zh-TW" altLang="en-US" sz="2800" kern="0">
              <a:solidFill>
                <a:srgbClr val="000000"/>
              </a:solidFill>
              <a:latin typeface="MingLiu"/>
              <a:ea typeface="MingLiu"/>
            </a:endParaRPr>
          </a:p>
          <a:p>
            <a:pPr marL="0" lvl="0" indent="0">
              <a:lnSpc>
                <a:spcPct val="170000"/>
              </a:lnSpc>
              <a:spcBef>
                <a:spcPts val="400"/>
              </a:spcBef>
              <a:buNone/>
            </a:pPr>
            <a:endParaRPr lang="zh-TW" altLang="en-US" sz="2000">
              <a:solidFill>
                <a:srgbClr val="455F51"/>
              </a:solidFill>
              <a:latin typeface="Microsoft JhengHei"/>
              <a:ea typeface="Microsoft JhengHei"/>
            </a:endParaRPr>
          </a:p>
          <a:p>
            <a:pPr marL="0" lvl="0" indent="0">
              <a:lnSpc>
                <a:spcPct val="170000"/>
              </a:lnSpc>
              <a:spcBef>
                <a:spcPts val="400"/>
              </a:spcBef>
              <a:buNone/>
            </a:pPr>
            <a:r>
              <a:rPr lang="zh-TW" altLang="en-US" sz="2000">
                <a:solidFill>
                  <a:srgbClr val="455F51"/>
                </a:solidFill>
                <a:latin typeface="Microsoft JhengHei"/>
                <a:ea typeface="Microsoft JhengHei"/>
              </a:rPr>
              <a:t> </a:t>
            </a:r>
          </a:p>
        </p:txBody>
      </p:sp>
      <p:sp>
        <p:nvSpPr>
          <p:cNvPr id="3" name="Google Shape;333;p23">
            <a:extLst>
              <a:ext uri="{FF2B5EF4-FFF2-40B4-BE49-F238E27FC236}">
                <a16:creationId xmlns:a16="http://schemas.microsoft.com/office/drawing/2014/main" id="{60D3F14C-85A3-4271-A9BF-C92CE59D787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09603" y="457346"/>
            <a:ext cx="10972800" cy="1143000"/>
          </a:xfrm>
        </p:spPr>
        <p:txBody>
          <a:bodyPr/>
          <a:lstStyle/>
          <a:p>
            <a:pPr lvl="0"/>
            <a:r>
              <a:rPr lang="en-US" altLang="zh-TW" sz="4000" b="1"/>
              <a:t>(</a:t>
            </a:r>
            <a:r>
              <a:rPr lang="zh-TW" altLang="en-US" sz="4000" b="1"/>
              <a:t>二</a:t>
            </a:r>
            <a:r>
              <a:rPr lang="en-US" altLang="zh-TW" sz="4000" b="1"/>
              <a:t>)</a:t>
            </a:r>
            <a:r>
              <a:rPr lang="zh-TW" altLang="en-US" sz="4000" b="1"/>
              <a:t>商業發展規劃 </a:t>
            </a:r>
            <a:endParaRPr lang="zh-TW" altLang="en-US" sz="4000"/>
          </a:p>
        </p:txBody>
      </p:sp>
      <p:sp>
        <p:nvSpPr>
          <p:cNvPr id="4" name="Google Shape;334;p23">
            <a:extLst>
              <a:ext uri="{FF2B5EF4-FFF2-40B4-BE49-F238E27FC236}">
                <a16:creationId xmlns:a16="http://schemas.microsoft.com/office/drawing/2014/main" id="{9D46D57F-B80B-4E1D-A0A6-D8417F5AE26C}"/>
              </a:ext>
            </a:extLst>
          </p:cNvPr>
          <p:cNvSpPr txBox="1"/>
          <p:nvPr/>
        </p:nvSpPr>
        <p:spPr>
          <a:xfrm>
            <a:off x="10566404" y="6356351"/>
            <a:ext cx="1015998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7AA09DC5-A6F3-41BF-BCE2-1496F33D17C8}" type="slidenum">
              <a:t>6</a:t>
            </a:fld>
            <a:endParaRPr lang="en-US" sz="1100" b="0" i="0" u="none" strike="noStrike" kern="0" cap="none" spc="0" baseline="0">
              <a:solidFill>
                <a:srgbClr val="000000"/>
              </a:solidFill>
              <a:uFillTx/>
              <a:latin typeface="MingLiu"/>
              <a:ea typeface="MingLiu"/>
              <a:cs typeface="MingLiu"/>
            </a:endParaRPr>
          </a:p>
        </p:txBody>
      </p:sp>
    </p:spTree>
  </p:cSld>
  <p:clrMapOvr>
    <a:masterClrMapping/>
  </p:clrMapOvr>
  <p:transition spd="med"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339;p40">
            <a:extLst>
              <a:ext uri="{FF2B5EF4-FFF2-40B4-BE49-F238E27FC236}">
                <a16:creationId xmlns:a16="http://schemas.microsoft.com/office/drawing/2014/main" id="{D82941AE-2544-4E12-B512-E1D9B42D131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09603" y="413418"/>
            <a:ext cx="10972800" cy="1143000"/>
          </a:xfrm>
        </p:spPr>
        <p:txBody>
          <a:bodyPr/>
          <a:lstStyle/>
          <a:p>
            <a:pPr marL="342900" lvl="0" indent="-342900">
              <a:buClr>
                <a:srgbClr val="455F51"/>
              </a:buClr>
              <a:buSzPts val="2500"/>
              <a:buFont typeface="Noto Sans Symbols"/>
              <a:buChar char="◆"/>
            </a:pPr>
            <a:r>
              <a:rPr lang="zh-TW" altLang="en-US" sz="2500" b="1"/>
              <a:t>創業里程碑</a:t>
            </a:r>
          </a:p>
        </p:txBody>
      </p:sp>
      <p:sp>
        <p:nvSpPr>
          <p:cNvPr id="3" name="Google Shape;340;p40">
            <a:extLst>
              <a:ext uri="{FF2B5EF4-FFF2-40B4-BE49-F238E27FC236}">
                <a16:creationId xmlns:a16="http://schemas.microsoft.com/office/drawing/2014/main" id="{91801D77-CF0E-492E-BAA3-AC011D7926DC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609603" y="1556418"/>
            <a:ext cx="10972800" cy="5086523"/>
          </a:xfrm>
        </p:spPr>
        <p:txBody>
          <a:bodyPr/>
          <a:lstStyle/>
          <a:p>
            <a:pPr marL="0" lvl="0" indent="0">
              <a:spcBef>
                <a:spcPts val="0"/>
              </a:spcBef>
              <a:buNone/>
            </a:pPr>
            <a:r>
              <a:rPr lang="zh-TW" altLang="en-US" sz="1800" b="1">
                <a:latin typeface="Microsoft JhengHei"/>
                <a:ea typeface="Microsoft JhengHei"/>
              </a:rPr>
              <a:t>規劃結案後至少三年以上，公司創業重大里程碑，含產品開發、技術發展、專利、商業佈局、市場佈局規劃</a:t>
            </a:r>
          </a:p>
        </p:txBody>
      </p:sp>
      <p:grpSp>
        <p:nvGrpSpPr>
          <p:cNvPr id="4" name="Google Shape;341;p40">
            <a:extLst>
              <a:ext uri="{FF2B5EF4-FFF2-40B4-BE49-F238E27FC236}">
                <a16:creationId xmlns:a16="http://schemas.microsoft.com/office/drawing/2014/main" id="{FC107A14-E41C-433D-AF17-CA2359415A6C}"/>
              </a:ext>
            </a:extLst>
          </p:cNvPr>
          <p:cNvGrpSpPr/>
          <p:nvPr/>
        </p:nvGrpSpPr>
        <p:grpSpPr>
          <a:xfrm>
            <a:off x="695328" y="1962421"/>
            <a:ext cx="10801350" cy="4680521"/>
            <a:chOff x="695328" y="1962421"/>
            <a:chExt cx="10801350" cy="4680521"/>
          </a:xfrm>
        </p:grpSpPr>
        <p:sp>
          <p:nvSpPr>
            <p:cNvPr id="5" name="Google Shape;342;p40">
              <a:extLst>
                <a:ext uri="{FF2B5EF4-FFF2-40B4-BE49-F238E27FC236}">
                  <a16:creationId xmlns:a16="http://schemas.microsoft.com/office/drawing/2014/main" id="{5F1B13CA-2DFB-42C0-9BF8-E8CE00A9EA0B}"/>
                </a:ext>
              </a:extLst>
            </p:cNvPr>
            <p:cNvSpPr/>
            <p:nvPr/>
          </p:nvSpPr>
          <p:spPr>
            <a:xfrm>
              <a:off x="9331424" y="2240078"/>
              <a:ext cx="2165253" cy="4386468"/>
            </a:xfrm>
            <a:prstGeom prst="rect">
              <a:avLst/>
            </a:prstGeom>
            <a:solidFill>
              <a:srgbClr val="E7F2D3"/>
            </a:solidFill>
            <a:ln cap="flat">
              <a:noFill/>
              <a:prstDash val="solid"/>
            </a:ln>
          </p:spPr>
          <p:txBody>
            <a:bodyPr vert="horz" wrap="square" lIns="91421" tIns="45701" rIns="91421" bIns="45701" anchor="ctr" anchorCtr="1" compatLnSpc="1">
              <a:noAutofit/>
            </a:bodyPr>
            <a:lstStyle/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zh-TW" altLang="en-US" sz="1400" b="0" i="0" u="none" strike="noStrike" kern="0" cap="none" spc="0" baseline="0">
                <a:solidFill>
                  <a:srgbClr val="FFFFFF"/>
                </a:solidFill>
                <a:uFillTx/>
                <a:latin typeface="Arial"/>
                <a:ea typeface="Arial"/>
                <a:cs typeface="Arial"/>
              </a:endParaRPr>
            </a:p>
          </p:txBody>
        </p:sp>
        <p:sp>
          <p:nvSpPr>
            <p:cNvPr id="6" name="Google Shape;343;p40">
              <a:extLst>
                <a:ext uri="{FF2B5EF4-FFF2-40B4-BE49-F238E27FC236}">
                  <a16:creationId xmlns:a16="http://schemas.microsoft.com/office/drawing/2014/main" id="{E68BB597-51F0-429C-866B-C46B3FECC5B1}"/>
                </a:ext>
              </a:extLst>
            </p:cNvPr>
            <p:cNvSpPr/>
            <p:nvPr/>
          </p:nvSpPr>
          <p:spPr>
            <a:xfrm>
              <a:off x="5013371" y="2256474"/>
              <a:ext cx="2159026" cy="4386468"/>
            </a:xfrm>
            <a:prstGeom prst="rect">
              <a:avLst/>
            </a:prstGeom>
            <a:solidFill>
              <a:srgbClr val="E7F2D3"/>
            </a:solidFill>
            <a:ln cap="flat">
              <a:noFill/>
              <a:prstDash val="solid"/>
            </a:ln>
          </p:spPr>
          <p:txBody>
            <a:bodyPr vert="horz" wrap="square" lIns="91421" tIns="45701" rIns="91421" bIns="45701" anchor="ctr" anchorCtr="1" compatLnSpc="1">
              <a:noAutofit/>
            </a:bodyPr>
            <a:lstStyle/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zh-TW" altLang="en-US" sz="1400" b="0" i="0" u="none" strike="noStrike" kern="0" cap="none" spc="0" baseline="0">
                <a:solidFill>
                  <a:srgbClr val="FFFFFF"/>
                </a:solidFill>
                <a:uFillTx/>
                <a:latin typeface="Arial"/>
                <a:ea typeface="Arial"/>
                <a:cs typeface="Arial"/>
              </a:endParaRPr>
            </a:p>
          </p:txBody>
        </p:sp>
        <p:sp>
          <p:nvSpPr>
            <p:cNvPr id="7" name="Google Shape;344;p40">
              <a:extLst>
                <a:ext uri="{FF2B5EF4-FFF2-40B4-BE49-F238E27FC236}">
                  <a16:creationId xmlns:a16="http://schemas.microsoft.com/office/drawing/2014/main" id="{64DD75B0-5D65-474D-9E81-A052E6544230}"/>
                </a:ext>
              </a:extLst>
            </p:cNvPr>
            <p:cNvSpPr/>
            <p:nvPr/>
          </p:nvSpPr>
          <p:spPr>
            <a:xfrm>
              <a:off x="695328" y="2256474"/>
              <a:ext cx="2159026" cy="4386468"/>
            </a:xfrm>
            <a:prstGeom prst="rect">
              <a:avLst/>
            </a:prstGeom>
            <a:solidFill>
              <a:srgbClr val="E7F2D3"/>
            </a:solidFill>
            <a:ln cap="flat">
              <a:noFill/>
              <a:prstDash val="solid"/>
            </a:ln>
          </p:spPr>
          <p:txBody>
            <a:bodyPr vert="horz" wrap="square" lIns="91421" tIns="45701" rIns="91421" bIns="45701" anchor="ctr" anchorCtr="1" compatLnSpc="1">
              <a:noAutofit/>
            </a:bodyPr>
            <a:lstStyle/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zh-TW" altLang="en-US" sz="1400" b="0" i="0" u="none" strike="noStrike" kern="0" cap="none" spc="0" baseline="0">
                <a:solidFill>
                  <a:srgbClr val="FFFFFF"/>
                </a:solidFill>
                <a:uFillTx/>
                <a:latin typeface="Arial"/>
                <a:ea typeface="Arial"/>
                <a:cs typeface="Arial"/>
              </a:endParaRPr>
            </a:p>
          </p:txBody>
        </p:sp>
        <p:grpSp>
          <p:nvGrpSpPr>
            <p:cNvPr id="8" name="Google Shape;345;p40">
              <a:extLst>
                <a:ext uri="{FF2B5EF4-FFF2-40B4-BE49-F238E27FC236}">
                  <a16:creationId xmlns:a16="http://schemas.microsoft.com/office/drawing/2014/main" id="{12B1CE09-FCE3-4CA7-87F3-3FD6D135A5BE}"/>
                </a:ext>
              </a:extLst>
            </p:cNvPr>
            <p:cNvGrpSpPr/>
            <p:nvPr/>
          </p:nvGrpSpPr>
          <p:grpSpPr>
            <a:xfrm>
              <a:off x="695328" y="1962421"/>
              <a:ext cx="10801350" cy="581000"/>
              <a:chOff x="695328" y="1962421"/>
              <a:chExt cx="10801350" cy="581000"/>
            </a:xfrm>
          </p:grpSpPr>
          <p:cxnSp>
            <p:nvCxnSpPr>
              <p:cNvPr id="9" name="Google Shape;346;p40">
                <a:extLst>
                  <a:ext uri="{FF2B5EF4-FFF2-40B4-BE49-F238E27FC236}">
                    <a16:creationId xmlns:a16="http://schemas.microsoft.com/office/drawing/2014/main" id="{35FB36D3-BDFF-4B37-A33E-A62ABD80BA70}"/>
                  </a:ext>
                </a:extLst>
              </p:cNvPr>
              <p:cNvCxnSpPr/>
              <p:nvPr/>
            </p:nvCxnSpPr>
            <p:spPr>
              <a:xfrm>
                <a:off x="695328" y="2240078"/>
                <a:ext cx="10801350" cy="25686"/>
              </a:xfrm>
              <a:prstGeom prst="straightConnector1">
                <a:avLst/>
              </a:prstGeom>
              <a:noFill/>
              <a:ln w="38103" cap="flat">
                <a:solidFill>
                  <a:srgbClr val="8AB833"/>
                </a:solidFill>
                <a:prstDash val="solid"/>
                <a:miter/>
                <a:tailEnd type="arrow"/>
              </a:ln>
            </p:spPr>
          </p:cxnSp>
          <p:sp>
            <p:nvSpPr>
              <p:cNvPr id="10" name="Google Shape;347;p40">
                <a:extLst>
                  <a:ext uri="{FF2B5EF4-FFF2-40B4-BE49-F238E27FC236}">
                    <a16:creationId xmlns:a16="http://schemas.microsoft.com/office/drawing/2014/main" id="{1D194FF2-897A-4835-A60D-F3C86989D22C}"/>
                  </a:ext>
                </a:extLst>
              </p:cNvPr>
              <p:cNvSpPr/>
              <p:nvPr/>
            </p:nvSpPr>
            <p:spPr>
              <a:xfrm>
                <a:off x="695328" y="1962421"/>
                <a:ext cx="581000" cy="581000"/>
              </a:xfrm>
              <a:custGeom>
                <a:avLst/>
                <a:gdLst>
                  <a:gd name="f0" fmla="val 21600000"/>
                  <a:gd name="f1" fmla="val 10800000"/>
                  <a:gd name="f2" fmla="val 5400000"/>
                  <a:gd name="f3" fmla="val 180"/>
                  <a:gd name="f4" fmla="val w"/>
                  <a:gd name="f5" fmla="val h"/>
                  <a:gd name="f6" fmla="val ss"/>
                  <a:gd name="f7" fmla="val 0"/>
                  <a:gd name="f8" fmla="*/ 5419351 1 1725033"/>
                  <a:gd name="f9" fmla="+- 0 0 -360"/>
                  <a:gd name="f10" fmla="+- 0 0 -180"/>
                  <a:gd name="f11" fmla="abs f4"/>
                  <a:gd name="f12" fmla="abs f5"/>
                  <a:gd name="f13" fmla="abs f6"/>
                  <a:gd name="f14" fmla="val f7"/>
                  <a:gd name="f15" fmla="+- 2700000 f2 0"/>
                  <a:gd name="f16" fmla="*/ f9 f1 1"/>
                  <a:gd name="f17" fmla="*/ f10 f1 1"/>
                  <a:gd name="f18" fmla="?: f11 f4 1"/>
                  <a:gd name="f19" fmla="?: f12 f5 1"/>
                  <a:gd name="f20" fmla="?: f13 f6 1"/>
                  <a:gd name="f21" fmla="*/ f15 f8 1"/>
                  <a:gd name="f22" fmla="*/ f16 1 f3"/>
                  <a:gd name="f23" fmla="*/ f17 1 f3"/>
                  <a:gd name="f24" fmla="*/ f18 1 21600"/>
                  <a:gd name="f25" fmla="*/ f19 1 21600"/>
                  <a:gd name="f26" fmla="*/ 21600 f18 1"/>
                  <a:gd name="f27" fmla="*/ 21600 f19 1"/>
                  <a:gd name="f28" fmla="*/ f21 1 f1"/>
                  <a:gd name="f29" fmla="+- f22 0 f2"/>
                  <a:gd name="f30" fmla="+- f23 0 f2"/>
                  <a:gd name="f31" fmla="min f25 f24"/>
                  <a:gd name="f32" fmla="*/ f26 1 f20"/>
                  <a:gd name="f33" fmla="*/ f27 1 f20"/>
                  <a:gd name="f34" fmla="+- 0 0 f28"/>
                  <a:gd name="f35" fmla="val f32"/>
                  <a:gd name="f36" fmla="val f33"/>
                  <a:gd name="f37" fmla="+- 0 0 f34"/>
                  <a:gd name="f38" fmla="*/ f14 f31 1"/>
                  <a:gd name="f39" fmla="+- f36 0 f14"/>
                  <a:gd name="f40" fmla="+- f35 0 f14"/>
                  <a:gd name="f41" fmla="*/ f37 f1 1"/>
                  <a:gd name="f42" fmla="*/ f39 1 2"/>
                  <a:gd name="f43" fmla="*/ f40 1 2"/>
                  <a:gd name="f44" fmla="*/ f41 1 f8"/>
                  <a:gd name="f45" fmla="+- f14 f42 0"/>
                  <a:gd name="f46" fmla="+- f14 f43 0"/>
                  <a:gd name="f47" fmla="+- f44 0 f2"/>
                  <a:gd name="f48" fmla="*/ f43 f31 1"/>
                  <a:gd name="f49" fmla="*/ f42 f31 1"/>
                  <a:gd name="f50" fmla="cos 1 f47"/>
                  <a:gd name="f51" fmla="sin 1 f47"/>
                  <a:gd name="f52" fmla="*/ f45 f31 1"/>
                  <a:gd name="f53" fmla="+- 0 0 f50"/>
                  <a:gd name="f54" fmla="+- 0 0 f51"/>
                  <a:gd name="f55" fmla="+- 0 0 f53"/>
                  <a:gd name="f56" fmla="+- 0 0 f54"/>
                  <a:gd name="f57" fmla="*/ f55 f43 1"/>
                  <a:gd name="f58" fmla="*/ f56 f42 1"/>
                  <a:gd name="f59" fmla="+- f46 0 f57"/>
                  <a:gd name="f60" fmla="+- f46 f57 0"/>
                  <a:gd name="f61" fmla="+- f45 0 f58"/>
                  <a:gd name="f62" fmla="+- f45 f58 0"/>
                  <a:gd name="f63" fmla="*/ f59 f31 1"/>
                  <a:gd name="f64" fmla="*/ f61 f31 1"/>
                  <a:gd name="f65" fmla="*/ f60 f31 1"/>
                  <a:gd name="f66" fmla="*/ f62 f31 1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  <a:cxn ang="f29">
                    <a:pos x="f63" y="f64"/>
                  </a:cxn>
                  <a:cxn ang="f30">
                    <a:pos x="f63" y="f66"/>
                  </a:cxn>
                  <a:cxn ang="f30">
                    <a:pos x="f65" y="f66"/>
                  </a:cxn>
                  <a:cxn ang="f29">
                    <a:pos x="f65" y="f64"/>
                  </a:cxn>
                </a:cxnLst>
                <a:rect l="f63" t="f64" r="f65" b="f66"/>
                <a:pathLst>
                  <a:path>
                    <a:moveTo>
                      <a:pt x="f38" y="f52"/>
                    </a:moveTo>
                    <a:arcTo wR="f48" hR="f49" stAng="f1" swAng="f0"/>
                    <a:close/>
                  </a:path>
                </a:pathLst>
              </a:custGeom>
              <a:solidFill>
                <a:srgbClr val="FFFFFF"/>
              </a:solidFill>
              <a:ln w="38103" cap="flat">
                <a:solidFill>
                  <a:srgbClr val="8AB833"/>
                </a:solidFill>
                <a:prstDash val="solid"/>
                <a:miter/>
              </a:ln>
            </p:spPr>
            <p:txBody>
              <a:bodyPr vert="horz" wrap="square" lIns="91421" tIns="45701" rIns="91421" bIns="45701" anchor="ctr" anchorCtr="1" compatLnSpc="1">
                <a:normAutofit/>
              </a:bodyPr>
              <a:lstStyle/>
              <a:p>
                <a:pPr marL="225427" marR="0" lvl="0" indent="-225427" algn="ctr" defTabSz="914400" rtl="0" fontAlgn="auto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endParaRPr lang="zh-TW" altLang="en-US" sz="1400" b="0" i="0" u="none" strike="noStrike" kern="0" cap="none" spc="0" baseline="0">
                  <a:solidFill>
                    <a:srgbClr val="000000"/>
                  </a:solidFill>
                  <a:uFillTx/>
                  <a:latin typeface="Arial"/>
                  <a:ea typeface="Arial"/>
                  <a:cs typeface="Arial"/>
                </a:endParaRPr>
              </a:p>
            </p:txBody>
          </p:sp>
          <p:sp>
            <p:nvSpPr>
              <p:cNvPr id="11" name="Google Shape;348;p40">
                <a:extLst>
                  <a:ext uri="{FF2B5EF4-FFF2-40B4-BE49-F238E27FC236}">
                    <a16:creationId xmlns:a16="http://schemas.microsoft.com/office/drawing/2014/main" id="{A53FCCAD-BF0D-487C-94AA-54474DCF49AB}"/>
                  </a:ext>
                </a:extLst>
              </p:cNvPr>
              <p:cNvSpPr/>
              <p:nvPr/>
            </p:nvSpPr>
            <p:spPr>
              <a:xfrm>
                <a:off x="2854354" y="1962421"/>
                <a:ext cx="581000" cy="581000"/>
              </a:xfrm>
              <a:custGeom>
                <a:avLst/>
                <a:gdLst>
                  <a:gd name="f0" fmla="val 21600000"/>
                  <a:gd name="f1" fmla="val 10800000"/>
                  <a:gd name="f2" fmla="val 5400000"/>
                  <a:gd name="f3" fmla="val 180"/>
                  <a:gd name="f4" fmla="val w"/>
                  <a:gd name="f5" fmla="val h"/>
                  <a:gd name="f6" fmla="val ss"/>
                  <a:gd name="f7" fmla="val 0"/>
                  <a:gd name="f8" fmla="*/ 5419351 1 1725033"/>
                  <a:gd name="f9" fmla="+- 0 0 -360"/>
                  <a:gd name="f10" fmla="+- 0 0 -180"/>
                  <a:gd name="f11" fmla="abs f4"/>
                  <a:gd name="f12" fmla="abs f5"/>
                  <a:gd name="f13" fmla="abs f6"/>
                  <a:gd name="f14" fmla="val f7"/>
                  <a:gd name="f15" fmla="+- 2700000 f2 0"/>
                  <a:gd name="f16" fmla="*/ f9 f1 1"/>
                  <a:gd name="f17" fmla="*/ f10 f1 1"/>
                  <a:gd name="f18" fmla="?: f11 f4 1"/>
                  <a:gd name="f19" fmla="?: f12 f5 1"/>
                  <a:gd name="f20" fmla="?: f13 f6 1"/>
                  <a:gd name="f21" fmla="*/ f15 f8 1"/>
                  <a:gd name="f22" fmla="*/ f16 1 f3"/>
                  <a:gd name="f23" fmla="*/ f17 1 f3"/>
                  <a:gd name="f24" fmla="*/ f18 1 21600"/>
                  <a:gd name="f25" fmla="*/ f19 1 21600"/>
                  <a:gd name="f26" fmla="*/ 21600 f18 1"/>
                  <a:gd name="f27" fmla="*/ 21600 f19 1"/>
                  <a:gd name="f28" fmla="*/ f21 1 f1"/>
                  <a:gd name="f29" fmla="+- f22 0 f2"/>
                  <a:gd name="f30" fmla="+- f23 0 f2"/>
                  <a:gd name="f31" fmla="min f25 f24"/>
                  <a:gd name="f32" fmla="*/ f26 1 f20"/>
                  <a:gd name="f33" fmla="*/ f27 1 f20"/>
                  <a:gd name="f34" fmla="+- 0 0 f28"/>
                  <a:gd name="f35" fmla="val f32"/>
                  <a:gd name="f36" fmla="val f33"/>
                  <a:gd name="f37" fmla="+- 0 0 f34"/>
                  <a:gd name="f38" fmla="*/ f14 f31 1"/>
                  <a:gd name="f39" fmla="+- f36 0 f14"/>
                  <a:gd name="f40" fmla="+- f35 0 f14"/>
                  <a:gd name="f41" fmla="*/ f37 f1 1"/>
                  <a:gd name="f42" fmla="*/ f39 1 2"/>
                  <a:gd name="f43" fmla="*/ f40 1 2"/>
                  <a:gd name="f44" fmla="*/ f41 1 f8"/>
                  <a:gd name="f45" fmla="+- f14 f42 0"/>
                  <a:gd name="f46" fmla="+- f14 f43 0"/>
                  <a:gd name="f47" fmla="+- f44 0 f2"/>
                  <a:gd name="f48" fmla="*/ f43 f31 1"/>
                  <a:gd name="f49" fmla="*/ f42 f31 1"/>
                  <a:gd name="f50" fmla="cos 1 f47"/>
                  <a:gd name="f51" fmla="sin 1 f47"/>
                  <a:gd name="f52" fmla="*/ f45 f31 1"/>
                  <a:gd name="f53" fmla="+- 0 0 f50"/>
                  <a:gd name="f54" fmla="+- 0 0 f51"/>
                  <a:gd name="f55" fmla="+- 0 0 f53"/>
                  <a:gd name="f56" fmla="+- 0 0 f54"/>
                  <a:gd name="f57" fmla="*/ f55 f43 1"/>
                  <a:gd name="f58" fmla="*/ f56 f42 1"/>
                  <a:gd name="f59" fmla="+- f46 0 f57"/>
                  <a:gd name="f60" fmla="+- f46 f57 0"/>
                  <a:gd name="f61" fmla="+- f45 0 f58"/>
                  <a:gd name="f62" fmla="+- f45 f58 0"/>
                  <a:gd name="f63" fmla="*/ f59 f31 1"/>
                  <a:gd name="f64" fmla="*/ f61 f31 1"/>
                  <a:gd name="f65" fmla="*/ f60 f31 1"/>
                  <a:gd name="f66" fmla="*/ f62 f31 1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  <a:cxn ang="f29">
                    <a:pos x="f63" y="f64"/>
                  </a:cxn>
                  <a:cxn ang="f30">
                    <a:pos x="f63" y="f66"/>
                  </a:cxn>
                  <a:cxn ang="f30">
                    <a:pos x="f65" y="f66"/>
                  </a:cxn>
                  <a:cxn ang="f29">
                    <a:pos x="f65" y="f64"/>
                  </a:cxn>
                </a:cxnLst>
                <a:rect l="f63" t="f64" r="f65" b="f66"/>
                <a:pathLst>
                  <a:path>
                    <a:moveTo>
                      <a:pt x="f38" y="f52"/>
                    </a:moveTo>
                    <a:arcTo wR="f48" hR="f49" stAng="f1" swAng="f0"/>
                    <a:close/>
                  </a:path>
                </a:pathLst>
              </a:custGeom>
              <a:solidFill>
                <a:srgbClr val="FFFFFF"/>
              </a:solidFill>
              <a:ln w="38103" cap="flat">
                <a:solidFill>
                  <a:srgbClr val="8AB833"/>
                </a:solidFill>
                <a:prstDash val="solid"/>
                <a:miter/>
              </a:ln>
            </p:spPr>
            <p:txBody>
              <a:bodyPr vert="horz" wrap="square" lIns="91421" tIns="45701" rIns="91421" bIns="45701" anchor="ctr" anchorCtr="1" compatLnSpc="1">
                <a:normAutofit/>
              </a:bodyPr>
              <a:lstStyle/>
              <a:p>
                <a:pPr marL="225427" marR="0" lvl="0" indent="-225427" algn="ctr" defTabSz="914400" rtl="0" fontAlgn="auto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endParaRPr lang="zh-TW" altLang="en-US" sz="1400" b="0" i="0" u="none" strike="noStrike" kern="0" cap="none" spc="0" baseline="0">
                  <a:solidFill>
                    <a:srgbClr val="000000"/>
                  </a:solidFill>
                  <a:uFillTx/>
                  <a:latin typeface="Arial"/>
                  <a:ea typeface="Arial"/>
                  <a:cs typeface="Arial"/>
                </a:endParaRPr>
              </a:p>
            </p:txBody>
          </p:sp>
          <p:sp>
            <p:nvSpPr>
              <p:cNvPr id="12" name="Google Shape;349;p40">
                <a:extLst>
                  <a:ext uri="{FF2B5EF4-FFF2-40B4-BE49-F238E27FC236}">
                    <a16:creationId xmlns:a16="http://schemas.microsoft.com/office/drawing/2014/main" id="{794EB456-B60D-4DE5-9C3F-04577CBBB4D9}"/>
                  </a:ext>
                </a:extLst>
              </p:cNvPr>
              <p:cNvSpPr/>
              <p:nvPr/>
            </p:nvSpPr>
            <p:spPr>
              <a:xfrm>
                <a:off x="5013371" y="1962421"/>
                <a:ext cx="581000" cy="581000"/>
              </a:xfrm>
              <a:custGeom>
                <a:avLst/>
                <a:gdLst>
                  <a:gd name="f0" fmla="val 21600000"/>
                  <a:gd name="f1" fmla="val 10800000"/>
                  <a:gd name="f2" fmla="val 5400000"/>
                  <a:gd name="f3" fmla="val 180"/>
                  <a:gd name="f4" fmla="val w"/>
                  <a:gd name="f5" fmla="val h"/>
                  <a:gd name="f6" fmla="val ss"/>
                  <a:gd name="f7" fmla="val 0"/>
                  <a:gd name="f8" fmla="*/ 5419351 1 1725033"/>
                  <a:gd name="f9" fmla="+- 0 0 -360"/>
                  <a:gd name="f10" fmla="+- 0 0 -180"/>
                  <a:gd name="f11" fmla="abs f4"/>
                  <a:gd name="f12" fmla="abs f5"/>
                  <a:gd name="f13" fmla="abs f6"/>
                  <a:gd name="f14" fmla="val f7"/>
                  <a:gd name="f15" fmla="+- 2700000 f2 0"/>
                  <a:gd name="f16" fmla="*/ f9 f1 1"/>
                  <a:gd name="f17" fmla="*/ f10 f1 1"/>
                  <a:gd name="f18" fmla="?: f11 f4 1"/>
                  <a:gd name="f19" fmla="?: f12 f5 1"/>
                  <a:gd name="f20" fmla="?: f13 f6 1"/>
                  <a:gd name="f21" fmla="*/ f15 f8 1"/>
                  <a:gd name="f22" fmla="*/ f16 1 f3"/>
                  <a:gd name="f23" fmla="*/ f17 1 f3"/>
                  <a:gd name="f24" fmla="*/ f18 1 21600"/>
                  <a:gd name="f25" fmla="*/ f19 1 21600"/>
                  <a:gd name="f26" fmla="*/ 21600 f18 1"/>
                  <a:gd name="f27" fmla="*/ 21600 f19 1"/>
                  <a:gd name="f28" fmla="*/ f21 1 f1"/>
                  <a:gd name="f29" fmla="+- f22 0 f2"/>
                  <a:gd name="f30" fmla="+- f23 0 f2"/>
                  <a:gd name="f31" fmla="min f25 f24"/>
                  <a:gd name="f32" fmla="*/ f26 1 f20"/>
                  <a:gd name="f33" fmla="*/ f27 1 f20"/>
                  <a:gd name="f34" fmla="+- 0 0 f28"/>
                  <a:gd name="f35" fmla="val f32"/>
                  <a:gd name="f36" fmla="val f33"/>
                  <a:gd name="f37" fmla="+- 0 0 f34"/>
                  <a:gd name="f38" fmla="*/ f14 f31 1"/>
                  <a:gd name="f39" fmla="+- f36 0 f14"/>
                  <a:gd name="f40" fmla="+- f35 0 f14"/>
                  <a:gd name="f41" fmla="*/ f37 f1 1"/>
                  <a:gd name="f42" fmla="*/ f39 1 2"/>
                  <a:gd name="f43" fmla="*/ f40 1 2"/>
                  <a:gd name="f44" fmla="*/ f41 1 f8"/>
                  <a:gd name="f45" fmla="+- f14 f42 0"/>
                  <a:gd name="f46" fmla="+- f14 f43 0"/>
                  <a:gd name="f47" fmla="+- f44 0 f2"/>
                  <a:gd name="f48" fmla="*/ f43 f31 1"/>
                  <a:gd name="f49" fmla="*/ f42 f31 1"/>
                  <a:gd name="f50" fmla="cos 1 f47"/>
                  <a:gd name="f51" fmla="sin 1 f47"/>
                  <a:gd name="f52" fmla="*/ f45 f31 1"/>
                  <a:gd name="f53" fmla="+- 0 0 f50"/>
                  <a:gd name="f54" fmla="+- 0 0 f51"/>
                  <a:gd name="f55" fmla="+- 0 0 f53"/>
                  <a:gd name="f56" fmla="+- 0 0 f54"/>
                  <a:gd name="f57" fmla="*/ f55 f43 1"/>
                  <a:gd name="f58" fmla="*/ f56 f42 1"/>
                  <a:gd name="f59" fmla="+- f46 0 f57"/>
                  <a:gd name="f60" fmla="+- f46 f57 0"/>
                  <a:gd name="f61" fmla="+- f45 0 f58"/>
                  <a:gd name="f62" fmla="+- f45 f58 0"/>
                  <a:gd name="f63" fmla="*/ f59 f31 1"/>
                  <a:gd name="f64" fmla="*/ f61 f31 1"/>
                  <a:gd name="f65" fmla="*/ f60 f31 1"/>
                  <a:gd name="f66" fmla="*/ f62 f31 1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  <a:cxn ang="f29">
                    <a:pos x="f63" y="f64"/>
                  </a:cxn>
                  <a:cxn ang="f30">
                    <a:pos x="f63" y="f66"/>
                  </a:cxn>
                  <a:cxn ang="f30">
                    <a:pos x="f65" y="f66"/>
                  </a:cxn>
                  <a:cxn ang="f29">
                    <a:pos x="f65" y="f64"/>
                  </a:cxn>
                </a:cxnLst>
                <a:rect l="f63" t="f64" r="f65" b="f66"/>
                <a:pathLst>
                  <a:path>
                    <a:moveTo>
                      <a:pt x="f38" y="f52"/>
                    </a:moveTo>
                    <a:arcTo wR="f48" hR="f49" stAng="f1" swAng="f0"/>
                    <a:close/>
                  </a:path>
                </a:pathLst>
              </a:custGeom>
              <a:solidFill>
                <a:srgbClr val="FFFFFF"/>
              </a:solidFill>
              <a:ln w="38103" cap="flat">
                <a:solidFill>
                  <a:srgbClr val="8AB833"/>
                </a:solidFill>
                <a:prstDash val="solid"/>
                <a:miter/>
              </a:ln>
            </p:spPr>
            <p:txBody>
              <a:bodyPr vert="horz" wrap="square" lIns="91421" tIns="45701" rIns="91421" bIns="45701" anchor="ctr" anchorCtr="1" compatLnSpc="1">
                <a:normAutofit/>
              </a:bodyPr>
              <a:lstStyle/>
              <a:p>
                <a:pPr marL="225427" marR="0" lvl="0" indent="-225427" algn="ctr" defTabSz="914400" rtl="0" fontAlgn="auto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endParaRPr lang="zh-TW" altLang="en-US" sz="1400" b="0" i="0" u="none" strike="noStrike" kern="0" cap="none" spc="0" baseline="0">
                  <a:solidFill>
                    <a:srgbClr val="000000"/>
                  </a:solidFill>
                  <a:uFillTx/>
                  <a:latin typeface="Arial"/>
                  <a:ea typeface="Arial"/>
                  <a:cs typeface="Arial"/>
                </a:endParaRPr>
              </a:p>
            </p:txBody>
          </p:sp>
          <p:sp>
            <p:nvSpPr>
              <p:cNvPr id="13" name="Google Shape;350;p40">
                <a:extLst>
                  <a:ext uri="{FF2B5EF4-FFF2-40B4-BE49-F238E27FC236}">
                    <a16:creationId xmlns:a16="http://schemas.microsoft.com/office/drawing/2014/main" id="{650DCB6A-52DA-498D-942F-FE59C5C00B40}"/>
                  </a:ext>
                </a:extLst>
              </p:cNvPr>
              <p:cNvSpPr/>
              <p:nvPr/>
            </p:nvSpPr>
            <p:spPr>
              <a:xfrm>
                <a:off x="7172398" y="1962421"/>
                <a:ext cx="581000" cy="581000"/>
              </a:xfrm>
              <a:custGeom>
                <a:avLst/>
                <a:gdLst>
                  <a:gd name="f0" fmla="val 21600000"/>
                  <a:gd name="f1" fmla="val 10800000"/>
                  <a:gd name="f2" fmla="val 5400000"/>
                  <a:gd name="f3" fmla="val 180"/>
                  <a:gd name="f4" fmla="val w"/>
                  <a:gd name="f5" fmla="val h"/>
                  <a:gd name="f6" fmla="val ss"/>
                  <a:gd name="f7" fmla="val 0"/>
                  <a:gd name="f8" fmla="*/ 5419351 1 1725033"/>
                  <a:gd name="f9" fmla="+- 0 0 -360"/>
                  <a:gd name="f10" fmla="+- 0 0 -180"/>
                  <a:gd name="f11" fmla="abs f4"/>
                  <a:gd name="f12" fmla="abs f5"/>
                  <a:gd name="f13" fmla="abs f6"/>
                  <a:gd name="f14" fmla="val f7"/>
                  <a:gd name="f15" fmla="+- 2700000 f2 0"/>
                  <a:gd name="f16" fmla="*/ f9 f1 1"/>
                  <a:gd name="f17" fmla="*/ f10 f1 1"/>
                  <a:gd name="f18" fmla="?: f11 f4 1"/>
                  <a:gd name="f19" fmla="?: f12 f5 1"/>
                  <a:gd name="f20" fmla="?: f13 f6 1"/>
                  <a:gd name="f21" fmla="*/ f15 f8 1"/>
                  <a:gd name="f22" fmla="*/ f16 1 f3"/>
                  <a:gd name="f23" fmla="*/ f17 1 f3"/>
                  <a:gd name="f24" fmla="*/ f18 1 21600"/>
                  <a:gd name="f25" fmla="*/ f19 1 21600"/>
                  <a:gd name="f26" fmla="*/ 21600 f18 1"/>
                  <a:gd name="f27" fmla="*/ 21600 f19 1"/>
                  <a:gd name="f28" fmla="*/ f21 1 f1"/>
                  <a:gd name="f29" fmla="+- f22 0 f2"/>
                  <a:gd name="f30" fmla="+- f23 0 f2"/>
                  <a:gd name="f31" fmla="min f25 f24"/>
                  <a:gd name="f32" fmla="*/ f26 1 f20"/>
                  <a:gd name="f33" fmla="*/ f27 1 f20"/>
                  <a:gd name="f34" fmla="+- 0 0 f28"/>
                  <a:gd name="f35" fmla="val f32"/>
                  <a:gd name="f36" fmla="val f33"/>
                  <a:gd name="f37" fmla="+- 0 0 f34"/>
                  <a:gd name="f38" fmla="*/ f14 f31 1"/>
                  <a:gd name="f39" fmla="+- f36 0 f14"/>
                  <a:gd name="f40" fmla="+- f35 0 f14"/>
                  <a:gd name="f41" fmla="*/ f37 f1 1"/>
                  <a:gd name="f42" fmla="*/ f39 1 2"/>
                  <a:gd name="f43" fmla="*/ f40 1 2"/>
                  <a:gd name="f44" fmla="*/ f41 1 f8"/>
                  <a:gd name="f45" fmla="+- f14 f42 0"/>
                  <a:gd name="f46" fmla="+- f14 f43 0"/>
                  <a:gd name="f47" fmla="+- f44 0 f2"/>
                  <a:gd name="f48" fmla="*/ f43 f31 1"/>
                  <a:gd name="f49" fmla="*/ f42 f31 1"/>
                  <a:gd name="f50" fmla="cos 1 f47"/>
                  <a:gd name="f51" fmla="sin 1 f47"/>
                  <a:gd name="f52" fmla="*/ f45 f31 1"/>
                  <a:gd name="f53" fmla="+- 0 0 f50"/>
                  <a:gd name="f54" fmla="+- 0 0 f51"/>
                  <a:gd name="f55" fmla="+- 0 0 f53"/>
                  <a:gd name="f56" fmla="+- 0 0 f54"/>
                  <a:gd name="f57" fmla="*/ f55 f43 1"/>
                  <a:gd name="f58" fmla="*/ f56 f42 1"/>
                  <a:gd name="f59" fmla="+- f46 0 f57"/>
                  <a:gd name="f60" fmla="+- f46 f57 0"/>
                  <a:gd name="f61" fmla="+- f45 0 f58"/>
                  <a:gd name="f62" fmla="+- f45 f58 0"/>
                  <a:gd name="f63" fmla="*/ f59 f31 1"/>
                  <a:gd name="f64" fmla="*/ f61 f31 1"/>
                  <a:gd name="f65" fmla="*/ f60 f31 1"/>
                  <a:gd name="f66" fmla="*/ f62 f31 1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  <a:cxn ang="f29">
                    <a:pos x="f63" y="f64"/>
                  </a:cxn>
                  <a:cxn ang="f30">
                    <a:pos x="f63" y="f66"/>
                  </a:cxn>
                  <a:cxn ang="f30">
                    <a:pos x="f65" y="f66"/>
                  </a:cxn>
                  <a:cxn ang="f29">
                    <a:pos x="f65" y="f64"/>
                  </a:cxn>
                </a:cxnLst>
                <a:rect l="f63" t="f64" r="f65" b="f66"/>
                <a:pathLst>
                  <a:path>
                    <a:moveTo>
                      <a:pt x="f38" y="f52"/>
                    </a:moveTo>
                    <a:arcTo wR="f48" hR="f49" stAng="f1" swAng="f0"/>
                    <a:close/>
                  </a:path>
                </a:pathLst>
              </a:custGeom>
              <a:solidFill>
                <a:srgbClr val="FFFFFF"/>
              </a:solidFill>
              <a:ln w="38103" cap="flat">
                <a:solidFill>
                  <a:srgbClr val="8AB833"/>
                </a:solidFill>
                <a:prstDash val="solid"/>
                <a:miter/>
              </a:ln>
            </p:spPr>
            <p:txBody>
              <a:bodyPr vert="horz" wrap="square" lIns="91421" tIns="45701" rIns="91421" bIns="45701" anchor="ctr" anchorCtr="1" compatLnSpc="1">
                <a:normAutofit/>
              </a:bodyPr>
              <a:lstStyle/>
              <a:p>
                <a:pPr marL="225427" marR="0" lvl="0" indent="-225427" algn="ctr" defTabSz="914400" rtl="0" fontAlgn="auto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endParaRPr lang="zh-TW" altLang="en-US" sz="1400" b="0" i="0" u="none" strike="noStrike" kern="0" cap="none" spc="0" baseline="0">
                  <a:solidFill>
                    <a:srgbClr val="000000"/>
                  </a:solidFill>
                  <a:uFillTx/>
                  <a:latin typeface="Arial"/>
                  <a:ea typeface="Arial"/>
                  <a:cs typeface="Arial"/>
                </a:endParaRPr>
              </a:p>
            </p:txBody>
          </p:sp>
          <p:sp>
            <p:nvSpPr>
              <p:cNvPr id="14" name="Google Shape;351;p40">
                <a:extLst>
                  <a:ext uri="{FF2B5EF4-FFF2-40B4-BE49-F238E27FC236}">
                    <a16:creationId xmlns:a16="http://schemas.microsoft.com/office/drawing/2014/main" id="{6AFCA09D-151C-4104-AFC1-73963464E713}"/>
                  </a:ext>
                </a:extLst>
              </p:cNvPr>
              <p:cNvSpPr/>
              <p:nvPr/>
            </p:nvSpPr>
            <p:spPr>
              <a:xfrm>
                <a:off x="9331424" y="1962421"/>
                <a:ext cx="581000" cy="581000"/>
              </a:xfrm>
              <a:custGeom>
                <a:avLst/>
                <a:gdLst>
                  <a:gd name="f0" fmla="val 21600000"/>
                  <a:gd name="f1" fmla="val 10800000"/>
                  <a:gd name="f2" fmla="val 5400000"/>
                  <a:gd name="f3" fmla="val 180"/>
                  <a:gd name="f4" fmla="val w"/>
                  <a:gd name="f5" fmla="val h"/>
                  <a:gd name="f6" fmla="val ss"/>
                  <a:gd name="f7" fmla="val 0"/>
                  <a:gd name="f8" fmla="*/ 5419351 1 1725033"/>
                  <a:gd name="f9" fmla="+- 0 0 -360"/>
                  <a:gd name="f10" fmla="+- 0 0 -180"/>
                  <a:gd name="f11" fmla="abs f4"/>
                  <a:gd name="f12" fmla="abs f5"/>
                  <a:gd name="f13" fmla="abs f6"/>
                  <a:gd name="f14" fmla="val f7"/>
                  <a:gd name="f15" fmla="+- 2700000 f2 0"/>
                  <a:gd name="f16" fmla="*/ f9 f1 1"/>
                  <a:gd name="f17" fmla="*/ f10 f1 1"/>
                  <a:gd name="f18" fmla="?: f11 f4 1"/>
                  <a:gd name="f19" fmla="?: f12 f5 1"/>
                  <a:gd name="f20" fmla="?: f13 f6 1"/>
                  <a:gd name="f21" fmla="*/ f15 f8 1"/>
                  <a:gd name="f22" fmla="*/ f16 1 f3"/>
                  <a:gd name="f23" fmla="*/ f17 1 f3"/>
                  <a:gd name="f24" fmla="*/ f18 1 21600"/>
                  <a:gd name="f25" fmla="*/ f19 1 21600"/>
                  <a:gd name="f26" fmla="*/ 21600 f18 1"/>
                  <a:gd name="f27" fmla="*/ 21600 f19 1"/>
                  <a:gd name="f28" fmla="*/ f21 1 f1"/>
                  <a:gd name="f29" fmla="+- f22 0 f2"/>
                  <a:gd name="f30" fmla="+- f23 0 f2"/>
                  <a:gd name="f31" fmla="min f25 f24"/>
                  <a:gd name="f32" fmla="*/ f26 1 f20"/>
                  <a:gd name="f33" fmla="*/ f27 1 f20"/>
                  <a:gd name="f34" fmla="+- 0 0 f28"/>
                  <a:gd name="f35" fmla="val f32"/>
                  <a:gd name="f36" fmla="val f33"/>
                  <a:gd name="f37" fmla="+- 0 0 f34"/>
                  <a:gd name="f38" fmla="*/ f14 f31 1"/>
                  <a:gd name="f39" fmla="+- f36 0 f14"/>
                  <a:gd name="f40" fmla="+- f35 0 f14"/>
                  <a:gd name="f41" fmla="*/ f37 f1 1"/>
                  <a:gd name="f42" fmla="*/ f39 1 2"/>
                  <a:gd name="f43" fmla="*/ f40 1 2"/>
                  <a:gd name="f44" fmla="*/ f41 1 f8"/>
                  <a:gd name="f45" fmla="+- f14 f42 0"/>
                  <a:gd name="f46" fmla="+- f14 f43 0"/>
                  <a:gd name="f47" fmla="+- f44 0 f2"/>
                  <a:gd name="f48" fmla="*/ f43 f31 1"/>
                  <a:gd name="f49" fmla="*/ f42 f31 1"/>
                  <a:gd name="f50" fmla="cos 1 f47"/>
                  <a:gd name="f51" fmla="sin 1 f47"/>
                  <a:gd name="f52" fmla="*/ f45 f31 1"/>
                  <a:gd name="f53" fmla="+- 0 0 f50"/>
                  <a:gd name="f54" fmla="+- 0 0 f51"/>
                  <a:gd name="f55" fmla="+- 0 0 f53"/>
                  <a:gd name="f56" fmla="+- 0 0 f54"/>
                  <a:gd name="f57" fmla="*/ f55 f43 1"/>
                  <a:gd name="f58" fmla="*/ f56 f42 1"/>
                  <a:gd name="f59" fmla="+- f46 0 f57"/>
                  <a:gd name="f60" fmla="+- f46 f57 0"/>
                  <a:gd name="f61" fmla="+- f45 0 f58"/>
                  <a:gd name="f62" fmla="+- f45 f58 0"/>
                  <a:gd name="f63" fmla="*/ f59 f31 1"/>
                  <a:gd name="f64" fmla="*/ f61 f31 1"/>
                  <a:gd name="f65" fmla="*/ f60 f31 1"/>
                  <a:gd name="f66" fmla="*/ f62 f31 1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  <a:cxn ang="f29">
                    <a:pos x="f63" y="f64"/>
                  </a:cxn>
                  <a:cxn ang="f30">
                    <a:pos x="f63" y="f66"/>
                  </a:cxn>
                  <a:cxn ang="f30">
                    <a:pos x="f65" y="f66"/>
                  </a:cxn>
                  <a:cxn ang="f29">
                    <a:pos x="f65" y="f64"/>
                  </a:cxn>
                </a:cxnLst>
                <a:rect l="f63" t="f64" r="f65" b="f66"/>
                <a:pathLst>
                  <a:path>
                    <a:moveTo>
                      <a:pt x="f38" y="f52"/>
                    </a:moveTo>
                    <a:arcTo wR="f48" hR="f49" stAng="f1" swAng="f0"/>
                    <a:close/>
                  </a:path>
                </a:pathLst>
              </a:custGeom>
              <a:solidFill>
                <a:srgbClr val="FFFFFF"/>
              </a:solidFill>
              <a:ln w="38103" cap="flat">
                <a:solidFill>
                  <a:srgbClr val="8AB833"/>
                </a:solidFill>
                <a:prstDash val="solid"/>
                <a:miter/>
              </a:ln>
            </p:spPr>
            <p:txBody>
              <a:bodyPr vert="horz" wrap="square" lIns="91421" tIns="45701" rIns="91421" bIns="45701" anchor="ctr" anchorCtr="1" compatLnSpc="1">
                <a:normAutofit/>
              </a:bodyPr>
              <a:lstStyle/>
              <a:p>
                <a:pPr marL="225427" marR="0" lvl="0" indent="-225427" algn="ctr" defTabSz="914400" rtl="0" fontAlgn="auto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endParaRPr lang="zh-TW" altLang="en-US" sz="1400" b="0" i="0" u="none" strike="noStrike" kern="0" cap="none" spc="0" baseline="0">
                  <a:solidFill>
                    <a:srgbClr val="000000"/>
                  </a:solidFill>
                  <a:uFillTx/>
                  <a:latin typeface="Arial"/>
                  <a:ea typeface="Arial"/>
                  <a:cs typeface="Arial"/>
                </a:endParaRPr>
              </a:p>
            </p:txBody>
          </p:sp>
        </p:grpSp>
      </p:grpSp>
      <p:graphicFrame>
        <p:nvGraphicFramePr>
          <p:cNvPr id="15" name="Google Shape;352;p40">
            <a:extLst>
              <a:ext uri="{FF2B5EF4-FFF2-40B4-BE49-F238E27FC236}">
                <a16:creationId xmlns:a16="http://schemas.microsoft.com/office/drawing/2014/main" id="{32FB739B-54C0-46D0-B15F-CC27E285F949}"/>
              </a:ext>
            </a:extLst>
          </p:cNvPr>
          <p:cNvGraphicFramePr>
            <a:graphicFrameLocks noGrp="1"/>
          </p:cNvGraphicFramePr>
          <p:nvPr/>
        </p:nvGraphicFramePr>
        <p:xfrm>
          <a:off x="695328" y="2581570"/>
          <a:ext cx="3000000" cy="3000000"/>
        </p:xfrm>
        <a:graphic>
          <a:graphicData uri="http://schemas.openxmlformats.org/drawingml/2006/table">
            <a:tbl>
              <a:tblPr>
                <a:effectLst/>
                <a:tableStyleId>{75675C71-5932-4381-98D0-FD7BB7D68876}</a:tableStyleId>
              </a:tblPr>
              <a:tblGrid>
                <a:gridCol w="620447">
                  <a:extLst>
                    <a:ext uri="{9D8B030D-6E8A-4147-A177-3AD203B41FA5}">
                      <a16:colId xmlns:a16="http://schemas.microsoft.com/office/drawing/2014/main" val="794998180"/>
                    </a:ext>
                  </a:extLst>
                </a:gridCol>
                <a:gridCol w="1395849">
                  <a:extLst>
                    <a:ext uri="{9D8B030D-6E8A-4147-A177-3AD203B41FA5}">
                      <a16:colId xmlns:a16="http://schemas.microsoft.com/office/drawing/2014/main" val="1733201608"/>
                    </a:ext>
                  </a:extLst>
                </a:gridCol>
              </a:tblGrid>
              <a:tr h="345652"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400" b="1" u="none" strike="noStrike" cap="none">
                          <a:latin typeface="Microsoft JhengHei"/>
                          <a:ea typeface="Microsoft JhengHei"/>
                          <a:cs typeface="Microsoft JhengHei"/>
                        </a:rPr>
                        <a:t>月 </a:t>
                      </a:r>
                      <a:endParaRPr lang="zh-TW" altLang="en-US" sz="1400" u="none" strike="noStrike" cap="none"/>
                    </a:p>
                  </a:txBody>
                  <a:tcPr marL="91449" marR="91449" marT="45729" marB="45729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400" u="none" strike="noStrike" cap="none">
                          <a:solidFill>
                            <a:srgbClr val="000000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計畫擷取</a:t>
                      </a:r>
                    </a:p>
                  </a:txBody>
                  <a:tcPr marL="91449" marR="91449" marT="45729" marB="45729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23574705"/>
                  </a:ext>
                </a:extLst>
              </a:tr>
              <a:tr h="345652"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400" b="1" u="none" strike="noStrike" cap="none">
                          <a:latin typeface="Microsoft JhengHei"/>
                          <a:ea typeface="Microsoft JhengHei"/>
                          <a:cs typeface="Microsoft JhengHei"/>
                        </a:rPr>
                        <a:t>月 </a:t>
                      </a:r>
                      <a:endParaRPr lang="zh-TW" altLang="en-US" sz="1400" u="none" strike="noStrike" cap="none"/>
                    </a:p>
                  </a:txBody>
                  <a:tcPr marL="91449" marR="91449" marT="45729" marB="45729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400" u="none" strike="noStrike" cap="none">
                          <a:solidFill>
                            <a:srgbClr val="000000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完成原型產品</a:t>
                      </a:r>
                      <a:endParaRPr lang="zh-TW" altLang="en-US" sz="1400" u="none" strike="noStrike" cap="none"/>
                    </a:p>
                  </a:txBody>
                  <a:tcPr marL="91449" marR="91449" marT="45729" marB="45729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15020701"/>
                  </a:ext>
                </a:extLst>
              </a:tr>
              <a:tr h="345652"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400" b="1" u="none" strike="noStrike" cap="none">
                          <a:latin typeface="Microsoft JhengHei"/>
                          <a:ea typeface="Microsoft JhengHei"/>
                          <a:cs typeface="Microsoft JhengHei"/>
                        </a:rPr>
                        <a:t>月</a:t>
                      </a:r>
                      <a:endParaRPr lang="zh-TW" altLang="en-US" sz="1400" u="none" strike="noStrike" cap="none"/>
                    </a:p>
                  </a:txBody>
                  <a:tcPr marL="91449" marR="91449" marT="45729" marB="45729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400" u="none" strike="noStrike" cap="none">
                          <a:solidFill>
                            <a:srgbClr val="000000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成立公司</a:t>
                      </a:r>
                    </a:p>
                  </a:txBody>
                  <a:tcPr marL="91449" marR="91449" marT="45729" marB="45729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82309999"/>
                  </a:ext>
                </a:extLst>
              </a:tr>
              <a:tr h="345652"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400" b="1" u="none" strike="noStrike" cap="none">
                          <a:latin typeface="Microsoft JhengHei"/>
                          <a:ea typeface="Microsoft JhengHei"/>
                          <a:cs typeface="Microsoft JhengHei"/>
                        </a:rPr>
                        <a:t>月</a:t>
                      </a:r>
                      <a:endParaRPr lang="zh-TW" altLang="en-US" sz="1400" u="none" strike="noStrike" cap="none"/>
                    </a:p>
                  </a:txBody>
                  <a:tcPr marL="91449" marR="91449" marT="45729" marB="45729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400" u="none" strike="noStrike" cap="none">
                          <a:solidFill>
                            <a:srgbClr val="000000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完成首輪募資</a:t>
                      </a:r>
                    </a:p>
                  </a:txBody>
                  <a:tcPr marL="91449" marR="91449" marT="45729" marB="45729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34756094"/>
                  </a:ext>
                </a:extLst>
              </a:tr>
              <a:tr h="345652"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400" b="1" u="none" strike="noStrike" cap="none"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400" u="none" strike="noStrike" cap="none"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9649672"/>
                  </a:ext>
                </a:extLst>
              </a:tr>
              <a:tr h="345652"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400" b="1" u="none" strike="noStrike" cap="none"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400" u="none" strike="noStrike" cap="none"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47052875"/>
                  </a:ext>
                </a:extLst>
              </a:tr>
              <a:tr h="345652"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400" b="1" u="none" strike="noStrike" cap="none"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400" u="none" strike="noStrike" cap="none"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01856693"/>
                  </a:ext>
                </a:extLst>
              </a:tr>
              <a:tr h="345652"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400" b="1" u="none" strike="noStrike" cap="none"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400" u="none" strike="noStrike" cap="none"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8417521"/>
                  </a:ext>
                </a:extLst>
              </a:tr>
            </a:tbl>
          </a:graphicData>
        </a:graphic>
      </p:graphicFrame>
      <p:graphicFrame>
        <p:nvGraphicFramePr>
          <p:cNvPr id="16" name="Google Shape;353;p40">
            <a:extLst>
              <a:ext uri="{FF2B5EF4-FFF2-40B4-BE49-F238E27FC236}">
                <a16:creationId xmlns:a16="http://schemas.microsoft.com/office/drawing/2014/main" id="{0F22331A-D0BA-4F7B-AD34-90A731C3E318}"/>
              </a:ext>
            </a:extLst>
          </p:cNvPr>
          <p:cNvGraphicFramePr>
            <a:graphicFrameLocks noGrp="1"/>
          </p:cNvGraphicFramePr>
          <p:nvPr/>
        </p:nvGraphicFramePr>
        <p:xfrm>
          <a:off x="2860499" y="2581570"/>
          <a:ext cx="3000000" cy="3000000"/>
        </p:xfrm>
        <a:graphic>
          <a:graphicData uri="http://schemas.openxmlformats.org/drawingml/2006/table">
            <a:tbl>
              <a:tblPr>
                <a:effectLst/>
                <a:tableStyleId>{75675C71-5932-4381-98D0-FD7BB7D68876}</a:tableStyleId>
              </a:tblPr>
              <a:tblGrid>
                <a:gridCol w="620447">
                  <a:extLst>
                    <a:ext uri="{9D8B030D-6E8A-4147-A177-3AD203B41FA5}">
                      <a16:colId xmlns:a16="http://schemas.microsoft.com/office/drawing/2014/main" val="897018066"/>
                    </a:ext>
                  </a:extLst>
                </a:gridCol>
                <a:gridCol w="1395849">
                  <a:extLst>
                    <a:ext uri="{9D8B030D-6E8A-4147-A177-3AD203B41FA5}">
                      <a16:colId xmlns:a16="http://schemas.microsoft.com/office/drawing/2014/main" val="4245248841"/>
                    </a:ext>
                  </a:extLst>
                </a:gridCol>
              </a:tblGrid>
              <a:tr h="345652"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400" b="1" u="none" strike="noStrike" cap="none">
                          <a:latin typeface="Microsoft JhengHei"/>
                          <a:ea typeface="Microsoft JhengHei"/>
                          <a:cs typeface="Microsoft JhengHei"/>
                        </a:rPr>
                        <a:t>月 </a:t>
                      </a:r>
                      <a:endParaRPr lang="zh-TW" altLang="en-US" sz="1400" u="none" strike="noStrike" cap="none"/>
                    </a:p>
                  </a:txBody>
                  <a:tcPr marL="91449" marR="91449" marT="45729" marB="45729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400" u="none" strike="noStrike" cap="none">
                          <a:latin typeface="Microsoft JhengHei"/>
                          <a:ea typeface="Microsoft JhengHei"/>
                          <a:cs typeface="Microsoft JhengHei"/>
                        </a:rPr>
                        <a:t>預計達成之重大里程碑</a:t>
                      </a:r>
                    </a:p>
                  </a:txBody>
                  <a:tcPr marL="91449" marR="91449" marT="45729" marB="45729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69067605"/>
                  </a:ext>
                </a:extLst>
              </a:tr>
              <a:tr h="345652"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400" b="1" u="none" strike="noStrike" cap="none">
                          <a:latin typeface="Microsoft JhengHei"/>
                          <a:ea typeface="Microsoft JhengHei"/>
                          <a:cs typeface="Microsoft JhengHei"/>
                        </a:rPr>
                        <a:t>月</a:t>
                      </a:r>
                      <a:endParaRPr lang="zh-TW" altLang="en-US" sz="1400" u="none" strike="noStrike" cap="none"/>
                    </a:p>
                  </a:txBody>
                  <a:tcPr marL="91449" marR="91449" marT="45729" marB="45729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400" u="none" strike="noStrike" cap="none">
                          <a:latin typeface="Microsoft JhengHei"/>
                          <a:ea typeface="Microsoft JhengHei"/>
                          <a:cs typeface="Microsoft JhengHei"/>
                        </a:rPr>
                        <a:t>預計達成之重大里程碑</a:t>
                      </a:r>
                    </a:p>
                  </a:txBody>
                  <a:tcPr marL="91449" marR="91449" marT="45729" marB="45729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63438574"/>
                  </a:ext>
                </a:extLst>
              </a:tr>
              <a:tr h="345652"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400" b="1" u="none" strike="noStrike" cap="none">
                          <a:latin typeface="Microsoft JhengHei"/>
                          <a:ea typeface="Microsoft JhengHei"/>
                          <a:cs typeface="Microsoft JhengHei"/>
                        </a:rPr>
                        <a:t>月</a:t>
                      </a:r>
                      <a:endParaRPr lang="zh-TW" altLang="en-US" sz="1400" u="none" strike="noStrike" cap="none"/>
                    </a:p>
                  </a:txBody>
                  <a:tcPr marL="91449" marR="91449" marT="45729" marB="45729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400" u="none" strike="noStrike" cap="none">
                          <a:latin typeface="Microsoft JhengHei"/>
                          <a:ea typeface="Microsoft JhengHei"/>
                          <a:cs typeface="Microsoft JhengHei"/>
                        </a:rPr>
                        <a:t>預計達成之重大里程碑</a:t>
                      </a:r>
                    </a:p>
                  </a:txBody>
                  <a:tcPr marL="91449" marR="91449" marT="45729" marB="45729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03283868"/>
                  </a:ext>
                </a:extLst>
              </a:tr>
              <a:tr h="345652"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400" b="1" u="none" strike="noStrike" cap="none"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400" u="none" strike="noStrike" cap="none"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23203303"/>
                  </a:ext>
                </a:extLst>
              </a:tr>
              <a:tr h="345652"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400" b="1" u="none" strike="noStrike" cap="none"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400" u="none" strike="noStrike" cap="none"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2910722"/>
                  </a:ext>
                </a:extLst>
              </a:tr>
              <a:tr h="345652"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400" b="1" u="none" strike="noStrike" cap="none"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400" u="none" strike="noStrike" cap="none"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59038533"/>
                  </a:ext>
                </a:extLst>
              </a:tr>
              <a:tr h="345652"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400" b="1" u="none" strike="noStrike" cap="none"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400" u="none" strike="noStrike" cap="none"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59359479"/>
                  </a:ext>
                </a:extLst>
              </a:tr>
              <a:tr h="345652"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400" b="1" u="none" strike="noStrike" cap="none"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400" u="none" strike="noStrike" cap="none"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76843069"/>
                  </a:ext>
                </a:extLst>
              </a:tr>
            </a:tbl>
          </a:graphicData>
        </a:graphic>
      </p:graphicFrame>
      <p:graphicFrame>
        <p:nvGraphicFramePr>
          <p:cNvPr id="17" name="Google Shape;354;p40">
            <a:extLst>
              <a:ext uri="{FF2B5EF4-FFF2-40B4-BE49-F238E27FC236}">
                <a16:creationId xmlns:a16="http://schemas.microsoft.com/office/drawing/2014/main" id="{3E0C3A03-31B8-4602-BC1E-ADD5865C61CB}"/>
              </a:ext>
            </a:extLst>
          </p:cNvPr>
          <p:cNvGraphicFramePr>
            <a:graphicFrameLocks noGrp="1"/>
          </p:cNvGraphicFramePr>
          <p:nvPr/>
        </p:nvGraphicFramePr>
        <p:xfrm>
          <a:off x="5013371" y="2581570"/>
          <a:ext cx="3000000" cy="3000000"/>
        </p:xfrm>
        <a:graphic>
          <a:graphicData uri="http://schemas.openxmlformats.org/drawingml/2006/table">
            <a:tbl>
              <a:tblPr>
                <a:effectLst/>
                <a:tableStyleId>{75675C71-5932-4381-98D0-FD7BB7D68876}</a:tableStyleId>
              </a:tblPr>
              <a:tblGrid>
                <a:gridCol w="620447">
                  <a:extLst>
                    <a:ext uri="{9D8B030D-6E8A-4147-A177-3AD203B41FA5}">
                      <a16:colId xmlns:a16="http://schemas.microsoft.com/office/drawing/2014/main" val="2081745608"/>
                    </a:ext>
                  </a:extLst>
                </a:gridCol>
                <a:gridCol w="1395849">
                  <a:extLst>
                    <a:ext uri="{9D8B030D-6E8A-4147-A177-3AD203B41FA5}">
                      <a16:colId xmlns:a16="http://schemas.microsoft.com/office/drawing/2014/main" val="1871991705"/>
                    </a:ext>
                  </a:extLst>
                </a:gridCol>
              </a:tblGrid>
              <a:tr h="345652"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400" b="1" u="none" strike="noStrike" cap="none">
                          <a:latin typeface="Microsoft JhengHei"/>
                          <a:ea typeface="Microsoft JhengHei"/>
                          <a:cs typeface="Microsoft JhengHei"/>
                        </a:rPr>
                        <a:t>月</a:t>
                      </a:r>
                      <a:endParaRPr lang="zh-TW" altLang="en-US" sz="1400" u="none" strike="noStrike" cap="none"/>
                    </a:p>
                  </a:txBody>
                  <a:tcPr marL="91449" marR="91449" marT="45729" marB="45729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400" u="none" strike="noStrike" cap="none">
                          <a:latin typeface="Microsoft JhengHei"/>
                          <a:ea typeface="Microsoft JhengHei"/>
                          <a:cs typeface="Microsoft JhengHei"/>
                        </a:rPr>
                        <a:t>預計達成之重大里程碑</a:t>
                      </a:r>
                    </a:p>
                  </a:txBody>
                  <a:tcPr marL="91449" marR="91449" marT="45729" marB="45729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86146346"/>
                  </a:ext>
                </a:extLst>
              </a:tr>
              <a:tr h="345652"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400" b="1" u="none" strike="noStrike" cap="none">
                          <a:latin typeface="Microsoft JhengHei"/>
                          <a:ea typeface="Microsoft JhengHei"/>
                          <a:cs typeface="Microsoft JhengHei"/>
                        </a:rPr>
                        <a:t>月</a:t>
                      </a:r>
                    </a:p>
                  </a:txBody>
                  <a:tcPr marL="91449" marR="91449" marT="45729" marB="45729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400" u="none" strike="noStrike" cap="none">
                          <a:latin typeface="Microsoft JhengHei"/>
                          <a:ea typeface="Microsoft JhengHei"/>
                          <a:cs typeface="Microsoft JhengHei"/>
                        </a:rPr>
                        <a:t>預計達成之重大里程碑</a:t>
                      </a:r>
                    </a:p>
                  </a:txBody>
                  <a:tcPr marL="91449" marR="91449" marT="45729" marB="45729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19776795"/>
                  </a:ext>
                </a:extLst>
              </a:tr>
              <a:tr h="345652"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400" b="1" u="none" strike="noStrike" cap="none">
                          <a:latin typeface="Microsoft JhengHei"/>
                          <a:ea typeface="Microsoft JhengHei"/>
                          <a:cs typeface="Microsoft JhengHei"/>
                        </a:rPr>
                        <a:t>月</a:t>
                      </a:r>
                      <a:endParaRPr lang="zh-TW" altLang="en-US" sz="1400" u="none" strike="noStrike" cap="none"/>
                    </a:p>
                  </a:txBody>
                  <a:tcPr marL="91449" marR="91449" marT="45729" marB="45729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400" u="none" strike="noStrike" cap="none">
                          <a:latin typeface="Microsoft JhengHei"/>
                          <a:ea typeface="Microsoft JhengHei"/>
                          <a:cs typeface="Microsoft JhengHei"/>
                        </a:rPr>
                        <a:t>預計達成之重大里程碑</a:t>
                      </a:r>
                    </a:p>
                  </a:txBody>
                  <a:tcPr marL="91449" marR="91449" marT="45729" marB="45729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38439164"/>
                  </a:ext>
                </a:extLst>
              </a:tr>
              <a:tr h="345652"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400" b="1" u="none" strike="noStrike" cap="none"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400" u="none" strike="noStrike" cap="none"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49330830"/>
                  </a:ext>
                </a:extLst>
              </a:tr>
              <a:tr h="345652"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400" b="1" u="none" strike="noStrike" cap="none"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400" u="none" strike="noStrike" cap="none"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40348807"/>
                  </a:ext>
                </a:extLst>
              </a:tr>
              <a:tr h="345652"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400" b="1" u="none" strike="noStrike" cap="none"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400" u="none" strike="noStrike" cap="none"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09918292"/>
                  </a:ext>
                </a:extLst>
              </a:tr>
              <a:tr h="345652"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400" b="1" u="none" strike="noStrike" cap="none"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400" u="none" strike="noStrike" cap="none"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46768709"/>
                  </a:ext>
                </a:extLst>
              </a:tr>
              <a:tr h="345652"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400" b="1" u="none" strike="noStrike" cap="none"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400" u="none" strike="noStrike" cap="none"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47975282"/>
                  </a:ext>
                </a:extLst>
              </a:tr>
            </a:tbl>
          </a:graphicData>
        </a:graphic>
      </p:graphicFrame>
      <p:graphicFrame>
        <p:nvGraphicFramePr>
          <p:cNvPr id="18" name="Google Shape;355;p40">
            <a:extLst>
              <a:ext uri="{FF2B5EF4-FFF2-40B4-BE49-F238E27FC236}">
                <a16:creationId xmlns:a16="http://schemas.microsoft.com/office/drawing/2014/main" id="{80E090CE-2D49-426B-A989-ECB2BA6770F6}"/>
              </a:ext>
            </a:extLst>
          </p:cNvPr>
          <p:cNvGraphicFramePr>
            <a:graphicFrameLocks noGrp="1"/>
          </p:cNvGraphicFramePr>
          <p:nvPr/>
        </p:nvGraphicFramePr>
        <p:xfrm>
          <a:off x="7151440" y="2581570"/>
          <a:ext cx="3000000" cy="3000000"/>
        </p:xfrm>
        <a:graphic>
          <a:graphicData uri="http://schemas.openxmlformats.org/drawingml/2006/table">
            <a:tbl>
              <a:tblPr>
                <a:effectLst/>
                <a:tableStyleId>{75675C71-5932-4381-98D0-FD7BB7D68876}</a:tableStyleId>
              </a:tblPr>
              <a:tblGrid>
                <a:gridCol w="620447">
                  <a:extLst>
                    <a:ext uri="{9D8B030D-6E8A-4147-A177-3AD203B41FA5}">
                      <a16:colId xmlns:a16="http://schemas.microsoft.com/office/drawing/2014/main" val="3626887247"/>
                    </a:ext>
                  </a:extLst>
                </a:gridCol>
                <a:gridCol w="1395849">
                  <a:extLst>
                    <a:ext uri="{9D8B030D-6E8A-4147-A177-3AD203B41FA5}">
                      <a16:colId xmlns:a16="http://schemas.microsoft.com/office/drawing/2014/main" val="2300965051"/>
                    </a:ext>
                  </a:extLst>
                </a:gridCol>
              </a:tblGrid>
              <a:tr h="345652"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400" b="1" u="none" strike="noStrike" cap="none">
                          <a:latin typeface="Microsoft JhengHei"/>
                          <a:ea typeface="Microsoft JhengHei"/>
                          <a:cs typeface="Microsoft JhengHei"/>
                        </a:rPr>
                        <a:t>月</a:t>
                      </a:r>
                      <a:endParaRPr lang="zh-TW" altLang="en-US" sz="1400" u="none" strike="noStrike" cap="none"/>
                    </a:p>
                  </a:txBody>
                  <a:tcPr marL="91449" marR="91449" marT="45729" marB="45729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400" u="none" strike="noStrike" cap="none">
                          <a:latin typeface="Microsoft JhengHei"/>
                          <a:ea typeface="Microsoft JhengHei"/>
                          <a:cs typeface="Microsoft JhengHei"/>
                        </a:rPr>
                        <a:t>預計達成之重大里程碑</a:t>
                      </a:r>
                    </a:p>
                  </a:txBody>
                  <a:tcPr marL="91449" marR="91449" marT="45729" marB="45729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84237241"/>
                  </a:ext>
                </a:extLst>
              </a:tr>
              <a:tr h="345652"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400" b="1" u="none" strike="noStrike" cap="none">
                          <a:latin typeface="Microsoft JhengHei"/>
                          <a:ea typeface="Microsoft JhengHei"/>
                          <a:cs typeface="Microsoft JhengHei"/>
                        </a:rPr>
                        <a:t>月</a:t>
                      </a:r>
                    </a:p>
                  </a:txBody>
                  <a:tcPr marL="91449" marR="91449" marT="45729" marB="45729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400" u="none" strike="noStrike" cap="none">
                          <a:latin typeface="Microsoft JhengHei"/>
                          <a:ea typeface="Microsoft JhengHei"/>
                          <a:cs typeface="Microsoft JhengHei"/>
                        </a:rPr>
                        <a:t>預計達成之重大里程碑</a:t>
                      </a:r>
                    </a:p>
                  </a:txBody>
                  <a:tcPr marL="91449" marR="91449" marT="45729" marB="45729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76527006"/>
                  </a:ext>
                </a:extLst>
              </a:tr>
              <a:tr h="345652"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400" b="1" u="none" strike="noStrike" cap="none">
                          <a:latin typeface="Microsoft JhengHei"/>
                          <a:ea typeface="Microsoft JhengHei"/>
                          <a:cs typeface="Microsoft JhengHei"/>
                        </a:rPr>
                        <a:t>月</a:t>
                      </a:r>
                      <a:endParaRPr lang="zh-TW" altLang="en-US" sz="1400" u="none" strike="noStrike" cap="none"/>
                    </a:p>
                  </a:txBody>
                  <a:tcPr marL="91449" marR="91449" marT="45729" marB="45729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400" u="none" strike="noStrike" cap="none">
                          <a:latin typeface="Microsoft JhengHei"/>
                          <a:ea typeface="Microsoft JhengHei"/>
                          <a:cs typeface="Microsoft JhengHei"/>
                        </a:rPr>
                        <a:t>預計達成之重大里程碑</a:t>
                      </a:r>
                    </a:p>
                  </a:txBody>
                  <a:tcPr marL="91449" marR="91449" marT="45729" marB="45729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18530917"/>
                  </a:ext>
                </a:extLst>
              </a:tr>
              <a:tr h="345652"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400" b="1" u="none" strike="noStrike" cap="none"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400" u="none" strike="noStrike" cap="none"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30465266"/>
                  </a:ext>
                </a:extLst>
              </a:tr>
              <a:tr h="345652"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400" b="1" u="none" strike="noStrike" cap="none"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400" u="none" strike="noStrike" cap="none"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12555681"/>
                  </a:ext>
                </a:extLst>
              </a:tr>
              <a:tr h="345652"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400" b="1" u="none" strike="noStrike" cap="none"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400" u="none" strike="noStrike" cap="none"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30497261"/>
                  </a:ext>
                </a:extLst>
              </a:tr>
              <a:tr h="345652"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400" b="1" u="none" strike="noStrike" cap="none"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400" u="none" strike="noStrike" cap="none"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61372989"/>
                  </a:ext>
                </a:extLst>
              </a:tr>
              <a:tr h="345652"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400" b="1" u="none" strike="noStrike" cap="none"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400" u="none" strike="noStrike" cap="none"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21536058"/>
                  </a:ext>
                </a:extLst>
              </a:tr>
            </a:tbl>
          </a:graphicData>
        </a:graphic>
      </p:graphicFrame>
      <p:graphicFrame>
        <p:nvGraphicFramePr>
          <p:cNvPr id="19" name="Google Shape;356;p40">
            <a:extLst>
              <a:ext uri="{FF2B5EF4-FFF2-40B4-BE49-F238E27FC236}">
                <a16:creationId xmlns:a16="http://schemas.microsoft.com/office/drawing/2014/main" id="{0F36E85C-1182-497E-B873-76C497EBA2E1}"/>
              </a:ext>
            </a:extLst>
          </p:cNvPr>
          <p:cNvGraphicFramePr>
            <a:graphicFrameLocks noGrp="1"/>
          </p:cNvGraphicFramePr>
          <p:nvPr/>
        </p:nvGraphicFramePr>
        <p:xfrm>
          <a:off x="9331424" y="2581570"/>
          <a:ext cx="3000000" cy="3000000"/>
        </p:xfrm>
        <a:graphic>
          <a:graphicData uri="http://schemas.openxmlformats.org/drawingml/2006/table">
            <a:tbl>
              <a:tblPr>
                <a:effectLst/>
                <a:tableStyleId>{75675C71-5932-4381-98D0-FD7BB7D68876}</a:tableStyleId>
              </a:tblPr>
              <a:tblGrid>
                <a:gridCol w="620447">
                  <a:extLst>
                    <a:ext uri="{9D8B030D-6E8A-4147-A177-3AD203B41FA5}">
                      <a16:colId xmlns:a16="http://schemas.microsoft.com/office/drawing/2014/main" val="3044593502"/>
                    </a:ext>
                  </a:extLst>
                </a:gridCol>
                <a:gridCol w="1395849">
                  <a:extLst>
                    <a:ext uri="{9D8B030D-6E8A-4147-A177-3AD203B41FA5}">
                      <a16:colId xmlns:a16="http://schemas.microsoft.com/office/drawing/2014/main" val="3457809736"/>
                    </a:ext>
                  </a:extLst>
                </a:gridCol>
              </a:tblGrid>
              <a:tr h="345652"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400" b="1" u="none" strike="noStrike" cap="none">
                          <a:latin typeface="Microsoft JhengHei"/>
                          <a:ea typeface="Microsoft JhengHei"/>
                          <a:cs typeface="Microsoft JhengHei"/>
                        </a:rPr>
                        <a:t>月</a:t>
                      </a:r>
                    </a:p>
                  </a:txBody>
                  <a:tcPr marL="91449" marR="91449" marT="45729" marB="45729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400" u="none" strike="noStrike" cap="none">
                          <a:latin typeface="Microsoft JhengHei"/>
                          <a:ea typeface="Microsoft JhengHei"/>
                          <a:cs typeface="Microsoft JhengHei"/>
                        </a:rPr>
                        <a:t>預計達成之重大里程碑</a:t>
                      </a:r>
                    </a:p>
                  </a:txBody>
                  <a:tcPr marL="91449" marR="91449" marT="45729" marB="45729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88522973"/>
                  </a:ext>
                </a:extLst>
              </a:tr>
              <a:tr h="345652"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400" b="1" u="none" strike="noStrike" cap="none">
                          <a:latin typeface="Microsoft JhengHei"/>
                          <a:ea typeface="Microsoft JhengHei"/>
                          <a:cs typeface="Microsoft JhengHei"/>
                        </a:rPr>
                        <a:t>月</a:t>
                      </a:r>
                    </a:p>
                  </a:txBody>
                  <a:tcPr marL="91449" marR="91449" marT="45729" marB="45729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400" u="none" strike="noStrike" cap="none">
                          <a:latin typeface="Microsoft JhengHei"/>
                          <a:ea typeface="Microsoft JhengHei"/>
                          <a:cs typeface="Microsoft JhengHei"/>
                        </a:rPr>
                        <a:t>預計達成之重大里程碑</a:t>
                      </a:r>
                    </a:p>
                  </a:txBody>
                  <a:tcPr marL="91449" marR="91449" marT="45729" marB="45729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63422633"/>
                  </a:ext>
                </a:extLst>
              </a:tr>
              <a:tr h="345652"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400" b="1" u="none" strike="noStrike" cap="none">
                          <a:latin typeface="Microsoft JhengHei"/>
                          <a:ea typeface="Microsoft JhengHei"/>
                          <a:cs typeface="Microsoft JhengHei"/>
                        </a:rPr>
                        <a:t>月</a:t>
                      </a:r>
                      <a:endParaRPr lang="zh-TW" altLang="en-US" sz="1400" u="none" strike="noStrike" cap="none"/>
                    </a:p>
                  </a:txBody>
                  <a:tcPr marL="91449" marR="91449" marT="45729" marB="45729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400" u="none" strike="noStrike" cap="none">
                          <a:latin typeface="Microsoft JhengHei"/>
                          <a:ea typeface="Microsoft JhengHei"/>
                          <a:cs typeface="Microsoft JhengHei"/>
                        </a:rPr>
                        <a:t>預計達成之重大里程碑</a:t>
                      </a:r>
                    </a:p>
                  </a:txBody>
                  <a:tcPr marL="91449" marR="91449" marT="45729" marB="45729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6142017"/>
                  </a:ext>
                </a:extLst>
              </a:tr>
              <a:tr h="345652"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400" b="1" u="none" strike="noStrike" cap="none"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400" u="none" strike="noStrike" cap="none"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497380"/>
                  </a:ext>
                </a:extLst>
              </a:tr>
              <a:tr h="345652"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400" b="1" u="none" strike="noStrike" cap="none"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400" u="none" strike="noStrike" cap="none"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43842323"/>
                  </a:ext>
                </a:extLst>
              </a:tr>
              <a:tr h="345652"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400" b="1" u="none" strike="noStrike" cap="none"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400" u="none" strike="noStrike" cap="none"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65101337"/>
                  </a:ext>
                </a:extLst>
              </a:tr>
              <a:tr h="345652"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400" b="1" u="none" strike="noStrike" cap="none"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400" u="none" strike="noStrike" cap="none"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86691875"/>
                  </a:ext>
                </a:extLst>
              </a:tr>
              <a:tr h="345652"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400" b="1" u="none" strike="noStrike" cap="none"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400" u="none" strike="noStrike" cap="none"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07225008"/>
                  </a:ext>
                </a:extLst>
              </a:tr>
            </a:tbl>
          </a:graphicData>
        </a:graphic>
      </p:graphicFrame>
      <p:sp>
        <p:nvSpPr>
          <p:cNvPr id="20" name="Google Shape;357;p40">
            <a:extLst>
              <a:ext uri="{FF2B5EF4-FFF2-40B4-BE49-F238E27FC236}">
                <a16:creationId xmlns:a16="http://schemas.microsoft.com/office/drawing/2014/main" id="{13D609EE-78DF-46FC-A3E6-15B4E2631522}"/>
              </a:ext>
            </a:extLst>
          </p:cNvPr>
          <p:cNvSpPr txBox="1"/>
          <p:nvPr/>
        </p:nvSpPr>
        <p:spPr>
          <a:xfrm>
            <a:off x="10566404" y="6356351"/>
            <a:ext cx="1015998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F35EB65A-CD17-49F3-80D2-EE7EDB769E7A}" type="slidenum">
              <a:t>7</a:t>
            </a:fld>
            <a:endParaRPr lang="en-US" sz="1100" b="0" i="0" u="none" strike="noStrike" kern="0" cap="none" spc="0" baseline="0">
              <a:solidFill>
                <a:srgbClr val="000000"/>
              </a:solidFill>
              <a:uFillTx/>
              <a:latin typeface="MingLiu"/>
              <a:ea typeface="MingLiu"/>
              <a:cs typeface="MingLiu"/>
            </a:endParaRPr>
          </a:p>
        </p:txBody>
      </p:sp>
    </p:spTree>
  </p:cSld>
  <p:clrMapOvr>
    <a:masterClrMapping/>
  </p:clrMapOvr>
  <p:transition spd="med"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362;p41">
            <a:extLst>
              <a:ext uri="{FF2B5EF4-FFF2-40B4-BE49-F238E27FC236}">
                <a16:creationId xmlns:a16="http://schemas.microsoft.com/office/drawing/2014/main" id="{1256A754-B3A2-49EE-A1B4-8BC457764DD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09603" y="377848"/>
            <a:ext cx="10972800" cy="1143000"/>
          </a:xfrm>
        </p:spPr>
        <p:txBody>
          <a:bodyPr/>
          <a:lstStyle/>
          <a:p>
            <a:pPr marL="342900" lvl="0" indent="-342900">
              <a:buClr>
                <a:srgbClr val="455F51"/>
              </a:buClr>
              <a:buSzPts val="2500"/>
              <a:buFont typeface="Noto Sans Symbols"/>
              <a:buChar char="◆"/>
            </a:pPr>
            <a:r>
              <a:rPr lang="zh-TW" altLang="en-US" sz="2500" b="1"/>
              <a:t>預計公司經營模式</a:t>
            </a:r>
            <a:endParaRPr lang="zh-TW" altLang="en-US"/>
          </a:p>
        </p:txBody>
      </p:sp>
      <p:graphicFrame>
        <p:nvGraphicFramePr>
          <p:cNvPr id="3" name="Google Shape;363;p41">
            <a:extLst>
              <a:ext uri="{FF2B5EF4-FFF2-40B4-BE49-F238E27FC236}">
                <a16:creationId xmlns:a16="http://schemas.microsoft.com/office/drawing/2014/main" id="{A7C73BAE-E8BF-46F5-A77E-70A217AE5CDD}"/>
              </a:ext>
            </a:extLst>
          </p:cNvPr>
          <p:cNvGraphicFramePr>
            <a:graphicFrameLocks noGrp="1"/>
          </p:cNvGraphicFramePr>
          <p:nvPr/>
        </p:nvGraphicFramePr>
        <p:xfrm>
          <a:off x="609603" y="1827629"/>
          <a:ext cx="3000000" cy="3000000"/>
        </p:xfrm>
        <a:graphic>
          <a:graphicData uri="http://schemas.openxmlformats.org/drawingml/2006/table">
            <a:tbl>
              <a:tblPr>
                <a:effectLst/>
                <a:tableStyleId>{75675C71-5932-4381-98D0-FD7BB7D68876}</a:tableStyleId>
              </a:tblPr>
              <a:tblGrid>
                <a:gridCol w="2304324">
                  <a:extLst>
                    <a:ext uri="{9D8B030D-6E8A-4147-A177-3AD203B41FA5}">
                      <a16:colId xmlns:a16="http://schemas.microsoft.com/office/drawing/2014/main" val="1775833536"/>
                    </a:ext>
                  </a:extLst>
                </a:gridCol>
                <a:gridCol w="2832354">
                  <a:extLst>
                    <a:ext uri="{9D8B030D-6E8A-4147-A177-3AD203B41FA5}">
                      <a16:colId xmlns:a16="http://schemas.microsoft.com/office/drawing/2014/main" val="2020415075"/>
                    </a:ext>
                  </a:extLst>
                </a:gridCol>
                <a:gridCol w="1128104">
                  <a:extLst>
                    <a:ext uri="{9D8B030D-6E8A-4147-A177-3AD203B41FA5}">
                      <a16:colId xmlns:a16="http://schemas.microsoft.com/office/drawing/2014/main" val="554467994"/>
                    </a:ext>
                  </a:extLst>
                </a:gridCol>
                <a:gridCol w="1704249">
                  <a:extLst>
                    <a:ext uri="{9D8B030D-6E8A-4147-A177-3AD203B41FA5}">
                      <a16:colId xmlns:a16="http://schemas.microsoft.com/office/drawing/2014/main" val="2776134958"/>
                    </a:ext>
                  </a:extLst>
                </a:gridCol>
                <a:gridCol w="2832354">
                  <a:extLst>
                    <a:ext uri="{9D8B030D-6E8A-4147-A177-3AD203B41FA5}">
                      <a16:colId xmlns:a16="http://schemas.microsoft.com/office/drawing/2014/main" val="1967177799"/>
                    </a:ext>
                  </a:extLst>
                </a:gridCol>
              </a:tblGrid>
              <a:tr h="594122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800" u="none" strike="noStrike" cap="none">
                          <a:solidFill>
                            <a:srgbClr val="000000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預計出場型式</a:t>
                      </a:r>
                      <a:endParaRPr lang="zh-TW" altLang="en-US" sz="1400" u="none" strike="noStrike" cap="none"/>
                    </a:p>
                  </a:txBody>
                  <a:tcPr marL="91449" marR="91449" marT="45729" marB="45729" anchor="ctr">
                    <a:lnL w="28575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800" u="none" strike="noStrike" cap="none">
                          <a:solidFill>
                            <a:srgbClr val="000000"/>
                          </a:solidFill>
                          <a:latin typeface="Noto Sans Symbols"/>
                          <a:ea typeface="Noto Sans Symbols"/>
                          <a:cs typeface="Noto Sans Symbols"/>
                        </a:rPr>
                        <a:t>⬜</a:t>
                      </a:r>
                      <a:r>
                        <a:rPr lang="zh-TW" altLang="en-US" sz="1800" u="none" strike="noStrike" cap="none">
                          <a:solidFill>
                            <a:srgbClr val="000000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 成立並經營新創公司（</a:t>
                      </a:r>
                      <a:r>
                        <a:rPr lang="en-US" altLang="zh-TW" sz="1800" u="none" strike="noStrike" cap="none">
                          <a:solidFill>
                            <a:srgbClr val="000000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Spin-off</a:t>
                      </a:r>
                      <a:r>
                        <a:rPr lang="zh-TW" altLang="en-US" sz="1800" u="none" strike="noStrike" cap="none">
                          <a:solidFill>
                            <a:srgbClr val="000000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）</a:t>
                      </a:r>
                    </a:p>
                  </a:txBody>
                  <a:tcPr marL="91449" marR="91449" marT="45729" marB="45729" anchor="ctr">
                    <a:lnL w="12701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800" b="0" i="0" u="none" strike="noStrike" cap="none">
                          <a:solidFill>
                            <a:srgbClr val="000000"/>
                          </a:solidFill>
                          <a:latin typeface="Noto Sans Symbols"/>
                          <a:ea typeface="Noto Sans Symbols"/>
                          <a:cs typeface="Noto Sans Symbols"/>
                        </a:rPr>
                        <a:t>⬜</a:t>
                      </a:r>
                      <a:r>
                        <a:rPr lang="zh-TW" altLang="en-US" sz="1800" u="none" strike="noStrike" cap="none">
                          <a:solidFill>
                            <a:srgbClr val="000000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 團隊被其他公司購併（</a:t>
                      </a:r>
                      <a:r>
                        <a:rPr lang="en-US" altLang="zh-TW" sz="1800" u="none" strike="noStrike" cap="none">
                          <a:solidFill>
                            <a:srgbClr val="000000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M&amp;A</a:t>
                      </a:r>
                      <a:r>
                        <a:rPr lang="zh-TW" altLang="en-US" sz="1800" u="none" strike="noStrike" cap="none">
                          <a:solidFill>
                            <a:srgbClr val="000000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）</a:t>
                      </a:r>
                    </a:p>
                  </a:txBody>
                  <a:tcPr marL="91449" marR="91449" marT="45729" marB="45729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18442644"/>
                  </a:ext>
                </a:extLst>
              </a:tr>
              <a:tr h="594122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800" u="none" strike="noStrike" cap="none">
                          <a:solidFill>
                            <a:srgbClr val="000000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預計成立公司類型</a:t>
                      </a:r>
                      <a:endParaRPr lang="zh-TW" altLang="en-US" sz="1400" u="none" strike="noStrike" cap="none"/>
                    </a:p>
                  </a:txBody>
                  <a:tcPr marL="91449" marR="91449" marT="45729" marB="45729" anchor="ctr">
                    <a:lnL w="28575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800" u="none" strike="noStrike" cap="none">
                          <a:solidFill>
                            <a:srgbClr val="000000"/>
                          </a:solidFill>
                          <a:latin typeface="Noto Sans Symbols"/>
                          <a:ea typeface="Noto Sans Symbols"/>
                          <a:cs typeface="Noto Sans Symbols"/>
                        </a:rPr>
                        <a:t>⬜</a:t>
                      </a:r>
                      <a:r>
                        <a:rPr lang="zh-TW" altLang="en-US" sz="1800" u="none" strike="noStrike" cap="none">
                          <a:solidFill>
                            <a:srgbClr val="000000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 股份有限公司</a:t>
                      </a:r>
                    </a:p>
                  </a:txBody>
                  <a:tcPr marL="91449" marR="91449" marT="45729" marB="45729" anchor="ctr">
                    <a:lnL w="12701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800" u="none" strike="noStrike" cap="none">
                          <a:solidFill>
                            <a:srgbClr val="000000"/>
                          </a:solidFill>
                          <a:latin typeface="Noto Sans Symbols"/>
                          <a:ea typeface="Noto Sans Symbols"/>
                          <a:cs typeface="Noto Sans Symbols"/>
                        </a:rPr>
                        <a:t>⬜</a:t>
                      </a:r>
                      <a:r>
                        <a:rPr lang="zh-TW" altLang="en-US" sz="1800" u="none" strike="noStrike" cap="none">
                          <a:solidFill>
                            <a:srgbClr val="000000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 閉鎖型公司</a:t>
                      </a:r>
                    </a:p>
                  </a:txBody>
                  <a:tcPr marL="91449" marR="91449" marT="45729" marB="45729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800" u="none" strike="noStrike" cap="none">
                          <a:solidFill>
                            <a:srgbClr val="000000"/>
                          </a:solidFill>
                          <a:latin typeface="Noto Sans Symbols"/>
                          <a:ea typeface="Noto Sans Symbols"/>
                          <a:cs typeface="Noto Sans Symbols"/>
                        </a:rPr>
                        <a:t>⬜</a:t>
                      </a:r>
                      <a:r>
                        <a:rPr lang="zh-TW" altLang="en-US" sz="1800" u="none" strike="noStrike" cap="none">
                          <a:solidFill>
                            <a:srgbClr val="000000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 其他：</a:t>
                      </a:r>
                      <a:r>
                        <a:rPr lang="zh-TW" altLang="en-US" sz="1800" u="sng" strike="noStrike" cap="none">
                          <a:solidFill>
                            <a:srgbClr val="000000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     </a:t>
                      </a:r>
                    </a:p>
                  </a:txBody>
                  <a:tcPr marL="91449" marR="91449" marT="45729" marB="45729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98682562"/>
                  </a:ext>
                </a:extLst>
              </a:tr>
              <a:tr h="594122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800" u="none" strike="noStrike" cap="none">
                          <a:solidFill>
                            <a:srgbClr val="000000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預計設立地點</a:t>
                      </a:r>
                      <a:endParaRPr lang="zh-TW" altLang="en-US" sz="1400" u="none" strike="noStrike" cap="none"/>
                    </a:p>
                  </a:txBody>
                  <a:tcPr marL="91449" marR="91449" marT="45729" marB="45729" anchor="ctr">
                    <a:lnL w="28575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800" u="none" strike="noStrike" cap="none">
                          <a:solidFill>
                            <a:srgbClr val="000000"/>
                          </a:solidFill>
                          <a:latin typeface="Noto Sans Symbols"/>
                          <a:ea typeface="Noto Sans Symbols"/>
                          <a:cs typeface="Noto Sans Symbols"/>
                        </a:rPr>
                        <a:t>⬜</a:t>
                      </a:r>
                      <a:r>
                        <a:rPr lang="zh-TW" altLang="en-US" sz="1800" u="none" strike="noStrike" cap="none">
                          <a:solidFill>
                            <a:srgbClr val="000000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 境內公司</a:t>
                      </a:r>
                    </a:p>
                  </a:txBody>
                  <a:tcPr marL="91449" marR="91449" marT="45729" marB="45729" anchor="ctr">
                    <a:lnL w="12701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800" u="none" strike="noStrike" cap="none">
                          <a:solidFill>
                            <a:srgbClr val="000000"/>
                          </a:solidFill>
                          <a:latin typeface="Noto Sans Symbols"/>
                          <a:ea typeface="Noto Sans Symbols"/>
                          <a:cs typeface="Noto Sans Symbols"/>
                        </a:rPr>
                        <a:t>⬜</a:t>
                      </a:r>
                      <a:r>
                        <a:rPr lang="zh-TW" altLang="en-US" sz="1800" u="none" strike="noStrike" cap="none">
                          <a:solidFill>
                            <a:srgbClr val="000000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 境外公司</a:t>
                      </a:r>
                    </a:p>
                  </a:txBody>
                  <a:tcPr marL="91449" marR="91449" marT="45729" marB="45729" anchor="ctr">
                    <a:lnL w="9528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80888126"/>
                  </a:ext>
                </a:extLst>
              </a:tr>
              <a:tr h="594122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800" u="none" strike="noStrike" cap="none">
                          <a:solidFill>
                            <a:srgbClr val="000000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預計員工人數</a:t>
                      </a:r>
                      <a:endParaRPr lang="zh-TW" altLang="en-US" sz="1400" u="none" strike="noStrike" cap="none"/>
                    </a:p>
                  </a:txBody>
                  <a:tcPr marL="91449" marR="91449" marT="45729" marB="45729" anchor="ctr">
                    <a:lnL w="28575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800" u="none" strike="noStrike" cap="none">
                        <a:solidFill>
                          <a:srgbClr val="000000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 anchor="ctr">
                    <a:lnL w="12701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9571792"/>
                  </a:ext>
                </a:extLst>
              </a:tr>
              <a:tr h="594122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altLang="en-US" sz="1800" u="none" strike="noStrike" cap="none">
                          <a:solidFill>
                            <a:srgbClr val="000000"/>
                          </a:solidFill>
                          <a:latin typeface="Microsoft JhengHei"/>
                          <a:ea typeface="Microsoft JhengHei"/>
                          <a:cs typeface="Microsoft JhengHei"/>
                        </a:rPr>
                        <a:t>團隊預計現金出資額</a:t>
                      </a:r>
                      <a:endParaRPr lang="zh-TW" altLang="en-US" sz="1400" u="none" strike="noStrike" cap="none"/>
                    </a:p>
                  </a:txBody>
                  <a:tcPr marL="91449" marR="91449" marT="45729" marB="45729" anchor="ctr">
                    <a:lnL w="28575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zh-TW" altLang="en-US" sz="1800" u="none" strike="noStrike" cap="none">
                        <a:solidFill>
                          <a:srgbClr val="000000"/>
                        </a:solidFill>
                        <a:latin typeface="Microsoft JhengHei"/>
                        <a:ea typeface="Microsoft JhengHei"/>
                        <a:cs typeface="Microsoft JhengHei"/>
                      </a:endParaRPr>
                    </a:p>
                  </a:txBody>
                  <a:tcPr marL="91449" marR="91449" marT="45729" marB="45729" anchor="ctr">
                    <a:lnL w="12701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54220016"/>
                  </a:ext>
                </a:extLst>
              </a:tr>
            </a:tbl>
          </a:graphicData>
        </a:graphic>
      </p:graphicFrame>
      <p:sp>
        <p:nvSpPr>
          <p:cNvPr id="4" name="Google Shape;364;p41">
            <a:extLst>
              <a:ext uri="{FF2B5EF4-FFF2-40B4-BE49-F238E27FC236}">
                <a16:creationId xmlns:a16="http://schemas.microsoft.com/office/drawing/2014/main" id="{844397C8-1878-4C1A-82ED-30EBCCE6D271}"/>
              </a:ext>
            </a:extLst>
          </p:cNvPr>
          <p:cNvSpPr txBox="1"/>
          <p:nvPr/>
        </p:nvSpPr>
        <p:spPr>
          <a:xfrm>
            <a:off x="10566404" y="6356351"/>
            <a:ext cx="1015998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2E6D3B6D-E2B0-4686-83A0-90252B7DE4B9}" type="slidenum">
              <a:t>8</a:t>
            </a:fld>
            <a:endParaRPr lang="en-US" sz="1100" b="0" i="0" u="none" strike="noStrike" kern="0" cap="none" spc="0" baseline="0">
              <a:solidFill>
                <a:srgbClr val="000000"/>
              </a:solidFill>
              <a:uFillTx/>
              <a:latin typeface="MingLiu"/>
              <a:ea typeface="MingLiu"/>
              <a:cs typeface="MingLiu"/>
            </a:endParaRPr>
          </a:p>
        </p:txBody>
      </p:sp>
    </p:spTree>
  </p:cSld>
  <p:clrMapOvr>
    <a:masterClrMapping/>
  </p:clrMapOvr>
  <p:transition spd="med"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369;p42">
            <a:extLst>
              <a:ext uri="{FF2B5EF4-FFF2-40B4-BE49-F238E27FC236}">
                <a16:creationId xmlns:a16="http://schemas.microsoft.com/office/drawing/2014/main" id="{A5887140-5318-4EBB-9BDC-9B0590579197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altLang="zh-TW" sz="4000" b="1"/>
              <a:t>(</a:t>
            </a:r>
            <a:r>
              <a:rPr lang="zh-TW" altLang="en-US" sz="4000" b="1"/>
              <a:t>三</a:t>
            </a:r>
            <a:r>
              <a:rPr lang="en-US" altLang="zh-TW" sz="4000" b="1"/>
              <a:t>)</a:t>
            </a:r>
            <a:r>
              <a:rPr lang="zh-TW" altLang="en-US" sz="4000" b="1"/>
              <a:t>創業團隊組成</a:t>
            </a:r>
            <a:endParaRPr lang="zh-TW" altLang="en-US"/>
          </a:p>
        </p:txBody>
      </p:sp>
      <p:sp>
        <p:nvSpPr>
          <p:cNvPr id="3" name="Google Shape;370;p42">
            <a:extLst>
              <a:ext uri="{FF2B5EF4-FFF2-40B4-BE49-F238E27FC236}">
                <a16:creationId xmlns:a16="http://schemas.microsoft.com/office/drawing/2014/main" id="{C969C804-5CB2-40F2-BFD6-FA317B5136B0}"/>
              </a:ext>
            </a:extLst>
          </p:cNvPr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marL="274320" lvl="0" indent="-274320">
              <a:lnSpc>
                <a:spcPct val="150000"/>
              </a:lnSpc>
              <a:spcBef>
                <a:spcPts val="0"/>
              </a:spcBef>
              <a:buSzPts val="2375"/>
              <a:buChar char="◆"/>
            </a:pPr>
            <a:r>
              <a:rPr lang="zh-TW" altLang="en-US" sz="2500" b="1">
                <a:solidFill>
                  <a:srgbClr val="455F51"/>
                </a:solidFill>
                <a:latin typeface="Microsoft JhengHei"/>
                <a:ea typeface="Microsoft JhengHei"/>
              </a:rPr>
              <a:t>請說明預計新創團隊之成員與職掌（務必包括計畫主持人、技術開發人員、具業界經驗商業發展人員）</a:t>
            </a:r>
          </a:p>
          <a:p>
            <a:pPr marL="906463" lvl="1" indent="-457200">
              <a:lnSpc>
                <a:spcPct val="100000"/>
              </a:lnSpc>
              <a:spcBef>
                <a:spcPts val="320"/>
              </a:spcBef>
              <a:buClr>
                <a:srgbClr val="2A4F1C"/>
              </a:buClr>
              <a:buSzPts val="1360"/>
              <a:buFont typeface="Century Gothic"/>
              <a:buAutoNum type="arabicPeriod"/>
            </a:pPr>
            <a:r>
              <a:rPr lang="zh-TW" altLang="en-US" sz="2000" b="1" kern="0">
                <a:solidFill>
                  <a:srgbClr val="000000"/>
                </a:solidFill>
                <a:latin typeface="Microsoft JhengHei"/>
                <a:ea typeface="Microsoft JhengHei"/>
              </a:rPr>
              <a:t>團隊創業準備度與成員組成完整性</a:t>
            </a:r>
          </a:p>
          <a:p>
            <a:pPr marL="914400" lvl="2" indent="-246888">
              <a:lnSpc>
                <a:spcPct val="100000"/>
              </a:lnSpc>
              <a:spcBef>
                <a:spcPts val="280"/>
              </a:spcBef>
              <a:buClr>
                <a:srgbClr val="455C19"/>
              </a:buClr>
              <a:buSzPts val="980"/>
              <a:buFont typeface="Noto Sans Symbols"/>
              <a:buChar char="⚫"/>
            </a:pPr>
            <a:r>
              <a:rPr lang="en-US" altLang="zh-TW" sz="1800" kern="0">
                <a:solidFill>
                  <a:srgbClr val="000000"/>
                </a:solidFill>
                <a:latin typeface="Microsoft JhengHei"/>
                <a:ea typeface="Microsoft JhengHei"/>
              </a:rPr>
              <a:t>PI</a:t>
            </a:r>
            <a:r>
              <a:rPr lang="zh-TW" altLang="en-US" sz="1800" kern="0">
                <a:solidFill>
                  <a:srgbClr val="000000"/>
                </a:solidFill>
                <a:latin typeface="Microsoft JhengHei"/>
                <a:ea typeface="Microsoft JhengHei"/>
              </a:rPr>
              <a:t>創業決心及校內外團隊組成之規劃</a:t>
            </a:r>
          </a:p>
          <a:p>
            <a:pPr marL="914400" lvl="2" indent="-246888">
              <a:lnSpc>
                <a:spcPct val="100000"/>
              </a:lnSpc>
              <a:spcBef>
                <a:spcPts val="280"/>
              </a:spcBef>
              <a:buClr>
                <a:srgbClr val="455C19"/>
              </a:buClr>
              <a:buSzPts val="980"/>
              <a:buFont typeface="Noto Sans Symbols"/>
              <a:buChar char="⚫"/>
            </a:pPr>
            <a:r>
              <a:rPr lang="zh-TW" altLang="en-US" sz="1800" kern="0">
                <a:solidFill>
                  <a:srgbClr val="000000"/>
                </a:solidFill>
                <a:latin typeface="Microsoft JhengHei"/>
                <a:ea typeface="Microsoft JhengHei"/>
              </a:rPr>
              <a:t>拔尖案：團隊組成及</a:t>
            </a:r>
            <a:r>
              <a:rPr lang="en-US" altLang="zh-TW" sz="1800" kern="0">
                <a:solidFill>
                  <a:srgbClr val="000000"/>
                </a:solidFill>
                <a:latin typeface="Microsoft JhengHei"/>
                <a:ea typeface="Microsoft JhengHei"/>
              </a:rPr>
              <a:t>3</a:t>
            </a:r>
            <a:r>
              <a:rPr lang="zh-TW" altLang="en-US" sz="1800" kern="0">
                <a:solidFill>
                  <a:srgbClr val="000000"/>
                </a:solidFill>
                <a:latin typeface="Microsoft JhengHei"/>
                <a:ea typeface="Microsoft JhengHei"/>
              </a:rPr>
              <a:t>個月聘用專任</a:t>
            </a:r>
            <a:r>
              <a:rPr lang="en-US" altLang="zh-TW" sz="1800" kern="0">
                <a:solidFill>
                  <a:srgbClr val="000000"/>
                </a:solidFill>
                <a:latin typeface="Microsoft JhengHei"/>
                <a:ea typeface="Microsoft JhengHei"/>
              </a:rPr>
              <a:t>CEO</a:t>
            </a:r>
            <a:r>
              <a:rPr lang="zh-TW" altLang="en-US" sz="1800" kern="0">
                <a:solidFill>
                  <a:srgbClr val="000000"/>
                </a:solidFill>
                <a:latin typeface="Microsoft JhengHei"/>
                <a:ea typeface="Microsoft JhengHei"/>
              </a:rPr>
              <a:t>或</a:t>
            </a:r>
            <a:r>
              <a:rPr lang="en-US" altLang="zh-TW" sz="1800" kern="0">
                <a:solidFill>
                  <a:srgbClr val="000000"/>
                </a:solidFill>
                <a:latin typeface="Microsoft JhengHei"/>
                <a:ea typeface="Microsoft JhengHei"/>
              </a:rPr>
              <a:t>COO</a:t>
            </a:r>
            <a:r>
              <a:rPr lang="zh-TW" altLang="en-US" sz="1800" kern="0">
                <a:solidFill>
                  <a:srgbClr val="000000"/>
                </a:solidFill>
                <a:latin typeface="Microsoft JhengHei"/>
                <a:ea typeface="Microsoft JhengHei"/>
              </a:rPr>
              <a:t>人選規劃</a:t>
            </a:r>
          </a:p>
          <a:p>
            <a:pPr marL="0" lvl="0" indent="0">
              <a:lnSpc>
                <a:spcPct val="150000"/>
              </a:lnSpc>
              <a:spcBef>
                <a:spcPts val="500"/>
              </a:spcBef>
              <a:buNone/>
            </a:pPr>
            <a:endParaRPr lang="zh-TW" altLang="en-US" sz="2500" b="1">
              <a:solidFill>
                <a:srgbClr val="455F51"/>
              </a:solidFill>
              <a:latin typeface="Microsoft JhengHei"/>
              <a:ea typeface="Microsoft JhengHei"/>
            </a:endParaRPr>
          </a:p>
        </p:txBody>
      </p:sp>
      <p:sp>
        <p:nvSpPr>
          <p:cNvPr id="4" name="Google Shape;371;p42">
            <a:extLst>
              <a:ext uri="{FF2B5EF4-FFF2-40B4-BE49-F238E27FC236}">
                <a16:creationId xmlns:a16="http://schemas.microsoft.com/office/drawing/2014/main" id="{0FFC4B0C-C8EB-4058-A557-DA6A70812E0C}"/>
              </a:ext>
            </a:extLst>
          </p:cNvPr>
          <p:cNvSpPr txBox="1"/>
          <p:nvPr/>
        </p:nvSpPr>
        <p:spPr>
          <a:xfrm>
            <a:off x="10566404" y="6356351"/>
            <a:ext cx="1015998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5042379B-E328-49D5-B166-42676E6D7711}" type="slidenum">
              <a:t>9</a:t>
            </a:fld>
            <a:endParaRPr lang="en-US" sz="1100" b="0" i="0" u="none" strike="noStrike" kern="0" cap="none" spc="0" baseline="0">
              <a:solidFill>
                <a:srgbClr val="000000"/>
              </a:solidFill>
              <a:uFillTx/>
              <a:latin typeface="MingLiu"/>
              <a:ea typeface="MingLiu"/>
              <a:cs typeface="MingLiu"/>
            </a:endParaRPr>
          </a:p>
        </p:txBody>
      </p:sp>
    </p:spTree>
  </p:cSld>
  <p:clrMapOvr>
    <a:masterClrMapping/>
  </p:clrMapOvr>
  <p:transition spd="med">
    <p:fade/>
  </p:transition>
</p:sld>
</file>

<file path=ppt/theme/theme1.xml><?xml version="1.0" encoding="utf-8"?>
<a:theme xmlns:a="http://schemas.openxmlformats.org/drawingml/2006/main" name="腦力激盪簡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腦力激盪簡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3_腦力激盪簡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4609</Words>
  <Application>Microsoft Office PowerPoint</Application>
  <PresentationFormat>寬螢幕</PresentationFormat>
  <Paragraphs>730</Paragraphs>
  <Slides>28</Slides>
  <Notes>28</Notes>
  <HiddenSlides>0</HiddenSlides>
  <MMClips>0</MMClips>
  <ScaleCrop>false</ScaleCrop>
  <HeadingPairs>
    <vt:vector size="6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3</vt:i4>
      </vt:variant>
      <vt:variant>
        <vt:lpstr>投影片標題</vt:lpstr>
      </vt:variant>
      <vt:variant>
        <vt:i4>28</vt:i4>
      </vt:variant>
    </vt:vector>
  </HeadingPairs>
  <TitlesOfParts>
    <vt:vector size="39" baseType="lpstr">
      <vt:lpstr>Microsoft YaHei</vt:lpstr>
      <vt:lpstr>Noto Sans Symbols</vt:lpstr>
      <vt:lpstr>MingLiu</vt:lpstr>
      <vt:lpstr>Microsoft JhengHei</vt:lpstr>
      <vt:lpstr>PMingLiu</vt:lpstr>
      <vt:lpstr>Arial</vt:lpstr>
      <vt:lpstr>Calibri</vt:lpstr>
      <vt:lpstr>Century Gothic</vt:lpstr>
      <vt:lpstr>腦力激盪簡報</vt:lpstr>
      <vt:lpstr>1_腦力激盪簡報</vt:lpstr>
      <vt:lpstr>3_腦力激盪簡報</vt:lpstr>
      <vt:lpstr>115年第2梯次科研創業計畫個案構想書(拔尖案)</vt:lpstr>
      <vt:lpstr>一、構想項目說明(以下為參考項目，團隊可自行編列順序)</vt:lpstr>
      <vt:lpstr>(一)核心技術原創性及技術發展里程碑</vt:lpstr>
      <vt:lpstr>(一)核心技術原創性及技術發展里程碑</vt:lpstr>
      <vt:lpstr>(二)商業發展規劃 </vt:lpstr>
      <vt:lpstr>(二)商業發展規劃 </vt:lpstr>
      <vt:lpstr>創業里程碑</vt:lpstr>
      <vt:lpstr>預計公司經營模式</vt:lpstr>
      <vt:lpstr>(三)創業團隊組成</vt:lpstr>
      <vt:lpstr>產品化關鍵技術研發進度 (需對應查核點項目)</vt:lpstr>
      <vt:lpstr>科研成果之商品化進度 (需對應查核點項目)</vt:lpstr>
      <vt:lpstr>(四)自提查核點(拔尖) (預估申請經費總和需為個案經費表之總和)</vt:lpstr>
      <vt:lpstr>(四)自提查核點(拔尖) (預估申請經費總和需為個案經費表之總和)</vt:lpstr>
      <vt:lpstr>(五)個案經費表(經費請詳述工作項目及預估經費，拔尖案總額以1500萬為原則) </vt:lpstr>
      <vt:lpstr>二、本計畫「智財清單」</vt:lpstr>
      <vt:lpstr>二、本計畫「智財清單」</vt:lpstr>
      <vt:lpstr>附件一、計畫主持人過往研究成果</vt:lpstr>
      <vt:lpstr>附件一、計畫主持人過往研究成果(續)</vt:lpstr>
      <vt:lpstr>附件二、本計畫「智財調查」</vt:lpstr>
      <vt:lpstr>商業模式匯總（各團隊必填，新藥團隊選填）</vt:lpstr>
      <vt:lpstr>Target Product Profile 1/2 新藥類填寫</vt:lpstr>
      <vt:lpstr>Target Product Profile 2/2 新藥類填寫</vt:lpstr>
      <vt:lpstr>Target Product Profile 1/2 醫材類填寫</vt:lpstr>
      <vt:lpstr>Target Product Profile 2/2 醫材類填寫</vt:lpstr>
      <vt:lpstr>附錄、商業模式匯總說明（含建議順序） </vt:lpstr>
      <vt:lpstr>附錄、商業模式匯總說明（含建議順序） </vt:lpstr>
      <vt:lpstr>附錄、商業模式匯總說明（含建議順序） </vt:lpstr>
      <vt:lpstr>附錄、商業模式匯總說明（含建議順序）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115年第2梯次科研創業計畫個案構想書(拔尖案)</dc:title>
  <dc:creator>葉愷芸</dc:creator>
  <cp:lastModifiedBy>江凭珊</cp:lastModifiedBy>
  <cp:revision>2</cp:revision>
  <dcterms:created xsi:type="dcterms:W3CDTF">2018-06-20T05:53:52Z</dcterms:created>
  <dcterms:modified xsi:type="dcterms:W3CDTF">2026-02-02T07:49:47Z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0x010100AA3F7D94069FF64A86F7DFF56D60E3BE</vt:lpwstr>
  </property>
  <property fmtid="{D5CDD505-2E9C-101B-9397-08002B2CF9AE}" pid="3" name="Order">
    <vt:r8>74069100</vt:r8>
  </property>
  <property fmtid="{D5CDD505-2E9C-101B-9397-08002B2CF9AE}" pid="4" name="HiddenCategoryTags">
    <vt:lpwstr/>
  </property>
  <property fmtid="{D5CDD505-2E9C-101B-9397-08002B2CF9AE}" pid="5" name="InternalTags">
    <vt:lpwstr/>
  </property>
  <property fmtid="{D5CDD505-2E9C-101B-9397-08002B2CF9AE}" pid="6" name="FeatureTags">
    <vt:lpwstr/>
  </property>
  <property fmtid="{D5CDD505-2E9C-101B-9397-08002B2CF9AE}" pid="7" name="LocalizationTags">
    <vt:lpwstr/>
  </property>
  <property fmtid="{D5CDD505-2E9C-101B-9397-08002B2CF9AE}" pid="8" name="CategoryTags">
    <vt:lpwstr/>
  </property>
  <property fmtid="{D5CDD505-2E9C-101B-9397-08002B2CF9AE}" pid="9" name="Applications">
    <vt:lpwstr/>
  </property>
  <property fmtid="{D5CDD505-2E9C-101B-9397-08002B2CF9AE}" pid="10" name="CampaignTags">
    <vt:lpwstr/>
  </property>
  <property fmtid="{D5CDD505-2E9C-101B-9397-08002B2CF9AE}" pid="11" name="ScenarioTags">
    <vt:lpwstr/>
  </property>
</Properties>
</file>