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62" r:id="rId3"/>
    <p:sldId id="267" r:id="rId4"/>
    <p:sldId id="268" r:id="rId5"/>
    <p:sldId id="278" r:id="rId6"/>
    <p:sldId id="279" r:id="rId7"/>
    <p:sldId id="282" r:id="rId8"/>
    <p:sldId id="281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34867"/>
    <a:srgbClr val="4F8C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79976" autoAdjust="0"/>
  </p:normalViewPr>
  <p:slideViewPr>
    <p:cSldViewPr snapToGrid="0">
      <p:cViewPr varScale="1">
        <p:scale>
          <a:sx n="98" d="100"/>
          <a:sy n="98" d="100"/>
        </p:scale>
        <p:origin x="163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89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17476-9A3B-45E2-8874-F8A5F288B867}" type="datetimeFigureOut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2FF6D-39E9-41CF-816F-84A33A55EA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8671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F9BB7-7767-4EC6-8571-8B1427974570}" type="datetimeFigureOut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B1C6F-BD47-4564-867D-DFD0B6C374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55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B1C6F-BD47-4564-867D-DFD0B6C3744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5850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C26B-E1BD-499A-B786-6AC36F62B8B9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42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9CB8-8B2E-45D1-8FCE-B81B8FE38E57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02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9069-58BB-4A2D-AEAA-30C9EFCA9517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2698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9385-883D-4916-A309-8174072DBFCE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448800" y="6491968"/>
            <a:ext cx="2743200" cy="365125"/>
          </a:xfrm>
        </p:spPr>
        <p:txBody>
          <a:bodyPr/>
          <a:lstStyle/>
          <a:p>
            <a:fld id="{EF57BAE9-8263-4755-B177-440C6D59CE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6181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5BFD-6CF4-4361-AB8E-358881BDC0C3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3806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64F3-C599-4C00-B7B1-A81D926BC3FA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297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AF06-5927-4F24-BDEF-ADDCC435DC4B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038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5FA5-D672-467C-B45C-45ED666B06AE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82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25BC-FA60-4F26-A749-18DC3350C32B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0999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AF43-524F-43C4-9EC7-932A9D90B4FA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740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F106-2E24-48C4-8188-92BE2E9085EC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16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2DCC0-5844-4A21-A79A-C0C7ABF8EEE3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7BAE9-8263-4755-B177-440C6D59CEBA}" type="slidenum">
              <a:rPr lang="zh-TW" altLang="en-US" smtClean="0"/>
              <a:pPr/>
              <a:t>‹#›</a:t>
            </a:fld>
            <a:endParaRPr lang="en-US" altLang="zh-TW" dirty="0" smtClean="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5718" cy="89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6212269"/>
            <a:ext cx="12192000" cy="6457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91356" y="507931"/>
            <a:ext cx="3649160" cy="541952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繳交格式說明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8007" y="1049883"/>
            <a:ext cx="11555857" cy="4185058"/>
          </a:xfrm>
          <a:solidFill>
            <a:schemeClr val="bg1">
              <a:lumMod val="95000"/>
            </a:schemeClr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文件與格式說明僅供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kern="100" dirty="0" err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RunSpace</a:t>
            </a:r>
            <a:r>
              <a:rPr lang="zh-TW" altLang="en-US" sz="16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創新無限挑戰賽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初審提案使用。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內文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字體請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微軟正黑體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並編列頁碼。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TW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內文總頁數不得超過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頁；不含封面、目錄及參考文獻。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提案說明簡報內容需包含以下：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+mj-ea"/>
              <a:buAutoNum type="ea1ChtPeriod"/>
            </a:pPr>
            <a:r>
              <a:rPr lang="zh-TW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背景與構想動機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說明現況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背景，並依據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現況問題說明其作品構想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動機與欲解決議題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+mj-ea"/>
              <a:buAutoNum type="ea1ChtPeriod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</a:t>
            </a:r>
            <a:r>
              <a:rPr lang="zh-TW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構想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及技術</a:t>
            </a:r>
            <a:r>
              <a:rPr lang="zh-TW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請完整說明作品內容，包含但不限於技術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應用情境範圍、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亮點與預期效益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+mj-ea"/>
              <a:buAutoNum type="ea1ChtPeriod"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對產業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社會未來影響力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說明作品對產業或社會之效益與相關影響力。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+mj-ea"/>
              <a:buAutoNum type="ea1ChtPeriod"/>
            </a:pPr>
            <a:r>
              <a:rPr lang="zh-TW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商業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與市場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可行性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評估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說明市場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需求評估與未來五年商品化程度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+mj-ea"/>
              <a:buAutoNum type="ea1ChtPeriod"/>
            </a:pP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參考文獻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評分標準：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理論與技術創新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(40%)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、問題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應用與解決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(20%)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、構想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未來影響力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(20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%)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商業可行性評估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(20%)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TW" altLang="en-US" sz="16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聯繫競賽</a:t>
            </a:r>
            <a:r>
              <a:rPr lang="zh-TW" altLang="en-US" sz="16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執行</a:t>
            </a:r>
            <a:r>
              <a:rPr lang="zh-TW" altLang="en-US" sz="16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小組：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02-6631-1535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02-6631-1259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0968-083-055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，或來信至：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runspace@bhuntr.com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57950" y="6339"/>
            <a:ext cx="5734050" cy="3775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400" u="sng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請</a:t>
            </a:r>
            <a:r>
              <a:rPr lang="zh-TW" altLang="zh-TW" sz="1400" u="sng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參賽團隊詳閱以下</a:t>
            </a:r>
            <a:r>
              <a:rPr lang="zh-TW" altLang="en-US" sz="1400" u="sng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說明；</a:t>
            </a:r>
            <a:r>
              <a:rPr lang="zh-TW" altLang="zh-TW" sz="1400" b="1" u="sng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此</a:t>
            </a:r>
            <a:r>
              <a:rPr lang="zh-TW" altLang="zh-TW" sz="1400" b="1" u="sng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頁不需繳交</a:t>
            </a:r>
            <a:r>
              <a:rPr lang="zh-TW" altLang="zh-TW" sz="1400" u="sng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，請</a:t>
            </a:r>
            <a:r>
              <a:rPr lang="zh-TW" altLang="zh-TW" sz="1400" u="sng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於</a:t>
            </a:r>
            <a:r>
              <a:rPr lang="zh-TW" altLang="en-US" sz="1400" u="sng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簡報製作</a:t>
            </a:r>
            <a:r>
              <a:rPr lang="zh-TW" altLang="zh-TW" sz="1400" u="sng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完畢</a:t>
            </a:r>
            <a:r>
              <a:rPr lang="zh-TW" altLang="zh-TW" sz="1400" u="sng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後刪除。</a:t>
            </a:r>
            <a:endParaRPr lang="zh-TW" altLang="zh-TW" sz="1400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38007" y="5484550"/>
            <a:ext cx="11555857" cy="416396"/>
          </a:xfrm>
          <a:prstGeom prst="rect">
            <a:avLst/>
          </a:prstGeom>
          <a:solidFill>
            <a:srgbClr val="CC3300">
              <a:alpha val="50196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請注意：團隊成員與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指導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業師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相關資訊</a:t>
            </a:r>
            <a:r>
              <a:rPr lang="zh-TW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皆</a:t>
            </a:r>
            <a:r>
              <a:rPr lang="zh-TW" altLang="zh-TW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不得以任何形式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標示於參賽文件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中，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違者將喪失參賽資格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6306674"/>
            <a:ext cx="1208443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繳交期限：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2023/07/14(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中午</a:t>
            </a:r>
            <a:r>
              <a:rPr lang="en-US" altLang="zh-TW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zh-TW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前將本文件以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PDF</a:t>
            </a:r>
            <a:r>
              <a:rPr lang="zh-TW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上傳至「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RunSpace</a:t>
            </a:r>
            <a:r>
              <a:rPr lang="zh-TW" altLang="en-US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太空創新無限挑戰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報名系統。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58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618" y="-790576"/>
            <a:ext cx="7712382" cy="7648576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072256" y="512921"/>
            <a:ext cx="8078430" cy="11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TW" altLang="en-US" sz="2800" b="1" dirty="0" smtClean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經濟部工業局</a:t>
            </a:r>
            <a:endParaRPr lang="en-US" altLang="zh-TW" sz="2800" b="1" dirty="0" smtClean="0">
              <a:solidFill>
                <a:schemeClr val="tx2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zh-TW" altLang="zh-TW" sz="2800" b="1" dirty="0" smtClean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「</a:t>
            </a:r>
            <a:r>
              <a:rPr lang="en-US" altLang="zh-TW" sz="2800" b="1" dirty="0" smtClean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 2023 </a:t>
            </a:r>
            <a:r>
              <a:rPr lang="en-US" altLang="zh-TW" sz="2800" b="1" dirty="0" err="1" smtClean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RunSpace</a:t>
            </a:r>
            <a:r>
              <a:rPr lang="zh-TW" altLang="en-US" sz="2800" b="1" dirty="0" smtClean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創新無限挑戰</a:t>
            </a:r>
            <a:r>
              <a:rPr lang="zh-TW" altLang="zh-TW" sz="2800" b="1" dirty="0" smtClean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」</a:t>
            </a:r>
            <a:r>
              <a:rPr lang="zh-TW" altLang="en-US" sz="2800" b="1" dirty="0" smtClean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初審提案簡報</a:t>
            </a:r>
            <a:endParaRPr lang="zh-CN" altLang="en-US" sz="2800" b="1" dirty="0">
              <a:solidFill>
                <a:schemeClr val="tx2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948220"/>
              </p:ext>
            </p:extLst>
          </p:nvPr>
        </p:nvGraphicFramePr>
        <p:xfrm>
          <a:off x="1798783" y="1937373"/>
          <a:ext cx="8625377" cy="37100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4027">
                  <a:extLst>
                    <a:ext uri="{9D8B030D-6E8A-4147-A177-3AD203B41FA5}">
                      <a16:colId xmlns:a16="http://schemas.microsoft.com/office/drawing/2014/main" val="916121258"/>
                    </a:ext>
                  </a:extLst>
                </a:gridCol>
                <a:gridCol w="6921350">
                  <a:extLst>
                    <a:ext uri="{9D8B030D-6E8A-4147-A177-3AD203B41FA5}">
                      <a16:colId xmlns:a16="http://schemas.microsoft.com/office/drawing/2014/main" val="3471053586"/>
                    </a:ext>
                  </a:extLst>
                </a:gridCol>
              </a:tblGrid>
              <a:tr h="989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參賽隊伍名稱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318690"/>
                  </a:ext>
                </a:extLst>
              </a:tr>
              <a:tr h="989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參賽作品名稱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577449"/>
                  </a:ext>
                </a:extLst>
              </a:tr>
              <a:tr h="17307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應用領域</a:t>
                      </a:r>
                      <a:endParaRPr lang="en-US" altLang="zh-TW" sz="2000" b="1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請勾選，限一項</a:t>
                      </a:r>
                      <a:r>
                        <a:rPr lang="en-US" altLang="zh-TW" sz="1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地面設備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與服務</a:t>
                      </a:r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衛星製造</a:t>
                      </a:r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衛星服務</a:t>
                      </a:r>
                      <a:r>
                        <a:rPr lang="en-US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altLang="zh-TW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衛星</a:t>
                      </a: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發射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其他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______________</a:t>
                      </a:r>
                      <a:endParaRPr lang="zh-TW" altLang="zh-TW" sz="180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063757"/>
                  </a:ext>
                </a:extLst>
              </a:tr>
            </a:tbl>
          </a:graphicData>
        </a:graphic>
      </p:graphicFrame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719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378253" y="377124"/>
            <a:ext cx="3262432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提案簡報目錄</a:t>
            </a:r>
            <a:endParaRPr lang="zh-CN" altLang="en-US" sz="4000" b="1" dirty="0">
              <a:solidFill>
                <a:schemeClr val="tx2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29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608814" y="377124"/>
            <a:ext cx="4801315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一</a:t>
            </a:r>
            <a:r>
              <a:rPr lang="zh-TW" altLang="en-US" sz="4000" b="1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背景</a:t>
            </a:r>
            <a:r>
              <a:rPr lang="zh-TW" altLang="en-US" sz="4000" b="1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與構想動機</a:t>
            </a:r>
            <a:endParaRPr lang="zh-CN" altLang="en-US" sz="4000" b="1" dirty="0">
              <a:solidFill>
                <a:schemeClr val="tx2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6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095851" y="377124"/>
            <a:ext cx="5827236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二、作品</a:t>
            </a:r>
            <a:r>
              <a:rPr lang="zh-TW" altLang="en-US" sz="4000" b="1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構想及技術說明</a:t>
            </a:r>
            <a:endParaRPr lang="zh-CN" altLang="en-US" sz="4000" b="1" dirty="0">
              <a:solidFill>
                <a:schemeClr val="tx2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205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718345" y="377124"/>
            <a:ext cx="6582251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三、對</a:t>
            </a:r>
            <a:r>
              <a:rPr lang="zh-TW" altLang="en-US" sz="4000" b="1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產業</a:t>
            </a:r>
            <a:r>
              <a:rPr lang="en-US" altLang="zh-TW" sz="4000" b="1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TW" altLang="en-US" sz="4000" b="1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社會未來影響力</a:t>
            </a:r>
            <a:endParaRPr lang="zh-CN" altLang="en-US" sz="4000" b="1" dirty="0">
              <a:solidFill>
                <a:schemeClr val="tx2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106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839371" y="377124"/>
            <a:ext cx="6340197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四、商業</a:t>
            </a:r>
            <a:r>
              <a:rPr lang="zh-TW" altLang="en-US" sz="4000" b="1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與市場可行性評估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261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753081" y="377124"/>
            <a:ext cx="451277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五、附件</a:t>
            </a:r>
            <a:r>
              <a:rPr lang="en-US" altLang="zh-TW" sz="4000" b="1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-</a:t>
            </a:r>
            <a:r>
              <a:rPr lang="zh-TW" altLang="en-US" sz="4000" b="1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參考文獻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BAE9-8263-4755-B177-440C6D59CEB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82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378</Words>
  <Application>Microsoft Office PowerPoint</Application>
  <PresentationFormat>寬螢幕</PresentationFormat>
  <Paragraphs>39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Microsoft YaHei</vt:lpstr>
      <vt:lpstr>微軟正黑體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繳交格式說明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Dynabook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競賽簡報10頁</dc:title>
  <dc:creator>張郁嘉</dc:creator>
  <cp:lastModifiedBy>Windows 使用者</cp:lastModifiedBy>
  <cp:revision>38</cp:revision>
  <dcterms:created xsi:type="dcterms:W3CDTF">2022-09-07T02:09:34Z</dcterms:created>
  <dcterms:modified xsi:type="dcterms:W3CDTF">2023-06-17T08:26:54Z</dcterms:modified>
</cp:coreProperties>
</file>